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Open Sans" panose="020B0604020202020204" charset="0"/>
      <p:regular r:id="rId15"/>
    </p:embeddedFont>
    <p:embeddedFont>
      <p:font typeface="TT Phobos" panose="020B0604020202020204" charset="0"/>
      <p:regular r:id="rId16"/>
    </p:embeddedFont>
    <p:embeddedFont>
      <p:font typeface="Arimo" panose="020B0604020202020204" charset="0"/>
      <p:regular r:id="rId17"/>
    </p:embeddedFont>
    <p:embeddedFont>
      <p:font typeface="TT Phobos Inline" panose="020B0604020202020204" charset="0"/>
      <p:regular r:id="rId18"/>
    </p:embeddedFont>
    <p:embeddedFont>
      <p:font typeface="TT Phobos Bold" panose="020B0604020202020204" charset="0"/>
      <p:regular r:id="rId19"/>
    </p:embeddedFont>
    <p:embeddedFont>
      <p:font typeface="TT Norms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13" autoAdjust="0"/>
    <p:restoredTop sz="94622" autoAdjust="0"/>
  </p:normalViewPr>
  <p:slideViewPr>
    <p:cSldViewPr>
      <p:cViewPr varScale="1">
        <p:scale>
          <a:sx n="60" d="100"/>
          <a:sy n="60" d="100"/>
        </p:scale>
        <p:origin x="42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38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svg"/><Relationship Id="rId7" Type="http://schemas.openxmlformats.org/officeDocument/2006/relationships/image" Target="../media/image5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54.svg"/><Relationship Id="rId4" Type="http://schemas.openxmlformats.org/officeDocument/2006/relationships/image" Target="../media/image33.png"/><Relationship Id="rId9" Type="http://schemas.openxmlformats.org/officeDocument/2006/relationships/image" Target="../media/image5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14.png"/><Relationship Id="rId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17.png"/><Relationship Id="rId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5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26.png"/><Relationship Id="rId4" Type="http://schemas.openxmlformats.org/officeDocument/2006/relationships/image" Target="../media/image4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094" y="7911947"/>
            <a:ext cx="19388189" cy="4750106"/>
          </a:xfrm>
          <a:custGeom>
            <a:avLst/>
            <a:gdLst/>
            <a:ahLst/>
            <a:cxnLst/>
            <a:rect l="l" t="t" r="r" b="b"/>
            <a:pathLst>
              <a:path w="19388189" h="4750106">
                <a:moveTo>
                  <a:pt x="0" y="0"/>
                </a:moveTo>
                <a:lnTo>
                  <a:pt x="19388188" y="0"/>
                </a:lnTo>
                <a:lnTo>
                  <a:pt x="19388188" y="4750106"/>
                </a:lnTo>
                <a:lnTo>
                  <a:pt x="0" y="4750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735747" y="4932785"/>
            <a:ext cx="984957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5D6"/>
                </a:solidFill>
                <a:latin typeface="TT Phobos"/>
              </a:rPr>
              <a:t>XII RPL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26074" y="5914132"/>
            <a:ext cx="986892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5D6"/>
                </a:solidFill>
                <a:latin typeface="TT Norms"/>
              </a:rPr>
              <a:t>Presented by: Daniel Akbar</a:t>
            </a:r>
          </a:p>
        </p:txBody>
      </p:sp>
      <p:sp>
        <p:nvSpPr>
          <p:cNvPr id="5" name="Freeform 5"/>
          <p:cNvSpPr/>
          <p:nvPr/>
        </p:nvSpPr>
        <p:spPr>
          <a:xfrm>
            <a:off x="-3998880" y="-456218"/>
            <a:ext cx="8762237" cy="8998446"/>
          </a:xfrm>
          <a:custGeom>
            <a:avLst/>
            <a:gdLst/>
            <a:ahLst/>
            <a:cxnLst/>
            <a:rect l="l" t="t" r="r" b="b"/>
            <a:pathLst>
              <a:path w="8762237" h="8998446">
                <a:moveTo>
                  <a:pt x="0" y="0"/>
                </a:moveTo>
                <a:lnTo>
                  <a:pt x="8762237" y="0"/>
                </a:lnTo>
                <a:lnTo>
                  <a:pt x="8762237" y="8998446"/>
                </a:lnTo>
                <a:lnTo>
                  <a:pt x="0" y="8998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36114" y="2924178"/>
            <a:ext cx="5589960" cy="561805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142561" y="2869609"/>
            <a:ext cx="9035951" cy="1872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5"/>
              </a:lnSpc>
            </a:pPr>
            <a:r>
              <a:rPr lang="en-US" sz="8253">
                <a:solidFill>
                  <a:srgbClr val="FFF5D6"/>
                </a:solidFill>
                <a:latin typeface="TT Phobos Inline"/>
              </a:rPr>
              <a:t>PERANCANGAN</a:t>
            </a:r>
          </a:p>
          <a:p>
            <a:pPr algn="ctr">
              <a:lnSpc>
                <a:spcPts val="7015"/>
              </a:lnSpc>
            </a:pPr>
            <a:r>
              <a:rPr lang="en-US" sz="8253">
                <a:solidFill>
                  <a:srgbClr val="FFF5D6"/>
                </a:solidFill>
                <a:latin typeface="TT Phobos Inline"/>
              </a:rPr>
              <a:t>GALERI FOTO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42900"/>
            <a:ext cx="12649200" cy="922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4800" y="0"/>
            <a:ext cx="3220647" cy="268924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944600" y="6820773"/>
            <a:ext cx="3657600" cy="3085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88915" y="2371963"/>
            <a:ext cx="8676103" cy="4934533"/>
          </a:xfrm>
          <a:custGeom>
            <a:avLst/>
            <a:gdLst/>
            <a:ahLst/>
            <a:cxnLst/>
            <a:rect l="l" t="t" r="r" b="b"/>
            <a:pathLst>
              <a:path w="8676103" h="4934533">
                <a:moveTo>
                  <a:pt x="0" y="0"/>
                </a:moveTo>
                <a:lnTo>
                  <a:pt x="8676103" y="0"/>
                </a:lnTo>
                <a:lnTo>
                  <a:pt x="8676103" y="4934533"/>
                </a:lnTo>
                <a:lnTo>
                  <a:pt x="0" y="4934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400175"/>
            <a:ext cx="16516547" cy="131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3"/>
              </a:lnSpc>
            </a:pPr>
            <a:r>
              <a:rPr lang="en-US" sz="11075">
                <a:solidFill>
                  <a:srgbClr val="FFF5D6"/>
                </a:solidFill>
                <a:latin typeface="TT Phobos Inline"/>
              </a:rPr>
              <a:t>TOPIC NO.5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0205658" y="2371963"/>
            <a:ext cx="18968198" cy="12519475"/>
            <a:chOff x="0" y="0"/>
            <a:chExt cx="25290930" cy="16692633"/>
          </a:xfrm>
        </p:grpSpPr>
        <p:sp>
          <p:nvSpPr>
            <p:cNvPr id="5" name="Freeform 5"/>
            <p:cNvSpPr/>
            <p:nvPr/>
          </p:nvSpPr>
          <p:spPr>
            <a:xfrm>
              <a:off x="0" y="5058805"/>
              <a:ext cx="25290930" cy="11633828"/>
            </a:xfrm>
            <a:custGeom>
              <a:avLst/>
              <a:gdLst/>
              <a:ahLst/>
              <a:cxnLst/>
              <a:rect l="l" t="t" r="r" b="b"/>
              <a:pathLst>
                <a:path w="25290930" h="11633828">
                  <a:moveTo>
                    <a:pt x="0" y="0"/>
                  </a:moveTo>
                  <a:lnTo>
                    <a:pt x="25290930" y="0"/>
                  </a:lnTo>
                  <a:lnTo>
                    <a:pt x="25290930" y="11633828"/>
                  </a:lnTo>
                  <a:lnTo>
                    <a:pt x="0" y="11633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3998316" y="0"/>
              <a:ext cx="3837578" cy="7240713"/>
            </a:xfrm>
            <a:custGeom>
              <a:avLst/>
              <a:gdLst/>
              <a:ahLst/>
              <a:cxnLst/>
              <a:rect l="l" t="t" r="r" b="b"/>
              <a:pathLst>
                <a:path w="3837578" h="7240713">
                  <a:moveTo>
                    <a:pt x="0" y="0"/>
                  </a:moveTo>
                  <a:lnTo>
                    <a:pt x="3837577" y="0"/>
                  </a:lnTo>
                  <a:lnTo>
                    <a:pt x="3837577" y="7240713"/>
                  </a:lnTo>
                  <a:lnTo>
                    <a:pt x="0" y="7240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8096407" y="4073231"/>
              <a:ext cx="5548137" cy="3167482"/>
            </a:xfrm>
            <a:custGeom>
              <a:avLst/>
              <a:gdLst/>
              <a:ahLst/>
              <a:cxnLst/>
              <a:rect l="l" t="t" r="r" b="b"/>
              <a:pathLst>
                <a:path w="5548137" h="3167482">
                  <a:moveTo>
                    <a:pt x="0" y="0"/>
                  </a:moveTo>
                  <a:lnTo>
                    <a:pt x="5548137" y="0"/>
                  </a:lnTo>
                  <a:lnTo>
                    <a:pt x="5548137" y="3167482"/>
                  </a:lnTo>
                  <a:lnTo>
                    <a:pt x="0" y="3167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6790724" y="2616369"/>
            <a:ext cx="4706552" cy="821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2"/>
              </a:lnSpc>
            </a:pPr>
            <a:r>
              <a:rPr lang="en-US" sz="4802">
                <a:solidFill>
                  <a:srgbClr val="FFF5D6"/>
                </a:solidFill>
                <a:latin typeface="TT Phobos"/>
              </a:rPr>
              <a:t>KAMUS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23900"/>
            <a:ext cx="16306800" cy="956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620000" y="7597760"/>
            <a:ext cx="3279561" cy="2689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6776" y="4350198"/>
            <a:ext cx="16554449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9999">
                <a:solidFill>
                  <a:srgbClr val="FFF5D6"/>
                </a:solidFill>
                <a:latin typeface="TT Phobos Inline"/>
              </a:rPr>
              <a:t>THANK YOU FOR LISTENING!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49668" y="6959153"/>
            <a:ext cx="12988664" cy="621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3"/>
              </a:lnSpc>
            </a:pPr>
            <a:r>
              <a:rPr lang="en-US" sz="3659">
                <a:solidFill>
                  <a:srgbClr val="FFF5D6"/>
                </a:solidFill>
                <a:latin typeface="TT Norms"/>
              </a:rPr>
              <a:t>Don't hesitate to ask any questions!</a:t>
            </a:r>
          </a:p>
        </p:txBody>
      </p:sp>
      <p:sp>
        <p:nvSpPr>
          <p:cNvPr id="4" name="Freeform 4"/>
          <p:cNvSpPr/>
          <p:nvPr/>
        </p:nvSpPr>
        <p:spPr>
          <a:xfrm>
            <a:off x="10633671" y="-879902"/>
            <a:ext cx="7315200" cy="3817204"/>
          </a:xfrm>
          <a:custGeom>
            <a:avLst/>
            <a:gdLst/>
            <a:ahLst/>
            <a:cxnLst/>
            <a:rect l="l" t="t" r="r" b="b"/>
            <a:pathLst>
              <a:path w="7315200" h="3817204">
                <a:moveTo>
                  <a:pt x="0" y="0"/>
                </a:moveTo>
                <a:lnTo>
                  <a:pt x="7315200" y="0"/>
                </a:lnTo>
                <a:lnTo>
                  <a:pt x="7315200" y="3817204"/>
                </a:lnTo>
                <a:lnTo>
                  <a:pt x="0" y="3817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218711" y="415934"/>
            <a:ext cx="6234682" cy="3944853"/>
          </a:xfrm>
          <a:custGeom>
            <a:avLst/>
            <a:gdLst/>
            <a:ahLst/>
            <a:cxnLst/>
            <a:rect l="l" t="t" r="r" b="b"/>
            <a:pathLst>
              <a:path w="6234682" h="3944853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7030953"/>
            <a:ext cx="5238292" cy="4133488"/>
          </a:xfrm>
          <a:custGeom>
            <a:avLst/>
            <a:gdLst/>
            <a:ahLst/>
            <a:cxnLst/>
            <a:rect l="l" t="t" r="r" b="b"/>
            <a:pathLst>
              <a:path w="5238292" h="4133488">
                <a:moveTo>
                  <a:pt x="0" y="0"/>
                </a:moveTo>
                <a:lnTo>
                  <a:pt x="5238292" y="0"/>
                </a:lnTo>
                <a:lnTo>
                  <a:pt x="5238292" y="4133488"/>
                </a:lnTo>
                <a:lnTo>
                  <a:pt x="0" y="41334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291271" y="5315398"/>
            <a:ext cx="5469886" cy="3431110"/>
          </a:xfrm>
          <a:custGeom>
            <a:avLst/>
            <a:gdLst/>
            <a:ahLst/>
            <a:cxnLst/>
            <a:rect l="l" t="t" r="r" b="b"/>
            <a:pathLst>
              <a:path w="5469886" h="3431110">
                <a:moveTo>
                  <a:pt x="0" y="0"/>
                </a:moveTo>
                <a:lnTo>
                  <a:pt x="5469886" y="0"/>
                </a:lnTo>
                <a:lnTo>
                  <a:pt x="5469886" y="3431110"/>
                </a:lnTo>
                <a:lnTo>
                  <a:pt x="0" y="3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58885" y="1726998"/>
            <a:ext cx="16637572" cy="2022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3"/>
              </a:lnSpc>
            </a:pPr>
            <a:r>
              <a:rPr lang="en-US" sz="9298">
                <a:solidFill>
                  <a:srgbClr val="253943"/>
                </a:solidFill>
                <a:latin typeface="TT Phobos Inline"/>
              </a:rPr>
              <a:t>GARIS BESAR PRESENTASI</a:t>
            </a:r>
          </a:p>
        </p:txBody>
      </p:sp>
      <p:sp>
        <p:nvSpPr>
          <p:cNvPr id="3" name="Freeform 3"/>
          <p:cNvSpPr/>
          <p:nvPr/>
        </p:nvSpPr>
        <p:spPr>
          <a:xfrm>
            <a:off x="2249931" y="4135232"/>
            <a:ext cx="1449412" cy="1949087"/>
          </a:xfrm>
          <a:custGeom>
            <a:avLst/>
            <a:gdLst/>
            <a:ahLst/>
            <a:cxnLst/>
            <a:rect l="l" t="t" r="r" b="b"/>
            <a:pathLst>
              <a:path w="1449412" h="1949087">
                <a:moveTo>
                  <a:pt x="0" y="0"/>
                </a:moveTo>
                <a:lnTo>
                  <a:pt x="1449412" y="0"/>
                </a:lnTo>
                <a:lnTo>
                  <a:pt x="1449412" y="1949087"/>
                </a:lnTo>
                <a:lnTo>
                  <a:pt x="0" y="1949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77671" y="4135232"/>
            <a:ext cx="2464363" cy="1949087"/>
          </a:xfrm>
          <a:custGeom>
            <a:avLst/>
            <a:gdLst/>
            <a:ahLst/>
            <a:cxnLst/>
            <a:rect l="l" t="t" r="r" b="b"/>
            <a:pathLst>
              <a:path w="2464363" h="1949087">
                <a:moveTo>
                  <a:pt x="0" y="0"/>
                </a:moveTo>
                <a:lnTo>
                  <a:pt x="2464362" y="0"/>
                </a:lnTo>
                <a:lnTo>
                  <a:pt x="2464362" y="1949087"/>
                </a:lnTo>
                <a:lnTo>
                  <a:pt x="0" y="1949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68659" y="6980851"/>
            <a:ext cx="1811955" cy="1515453"/>
          </a:xfrm>
          <a:custGeom>
            <a:avLst/>
            <a:gdLst/>
            <a:ahLst/>
            <a:cxnLst/>
            <a:rect l="l" t="t" r="r" b="b"/>
            <a:pathLst>
              <a:path w="1811955" h="1515453">
                <a:moveTo>
                  <a:pt x="0" y="0"/>
                </a:moveTo>
                <a:lnTo>
                  <a:pt x="1811955" y="0"/>
                </a:lnTo>
                <a:lnTo>
                  <a:pt x="1811955" y="1515453"/>
                </a:lnTo>
                <a:lnTo>
                  <a:pt x="0" y="1515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77671" y="6980851"/>
            <a:ext cx="2562070" cy="1462709"/>
          </a:xfrm>
          <a:custGeom>
            <a:avLst/>
            <a:gdLst/>
            <a:ahLst/>
            <a:cxnLst/>
            <a:rect l="l" t="t" r="r" b="b"/>
            <a:pathLst>
              <a:path w="2562070" h="1462709">
                <a:moveTo>
                  <a:pt x="0" y="0"/>
                </a:moveTo>
                <a:lnTo>
                  <a:pt x="2562070" y="0"/>
                </a:lnTo>
                <a:lnTo>
                  <a:pt x="2562070" y="1462709"/>
                </a:lnTo>
                <a:lnTo>
                  <a:pt x="0" y="14627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105106" y="4768463"/>
            <a:ext cx="3821895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253943"/>
                </a:solidFill>
                <a:latin typeface="TT Phobos Bold"/>
              </a:rPr>
              <a:t>ALGORITMA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05106" y="7370893"/>
            <a:ext cx="3821895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253943"/>
                </a:solidFill>
                <a:latin typeface="TT Phobos Bold"/>
              </a:rPr>
              <a:t>ERD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51608" y="4768463"/>
            <a:ext cx="3821895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253943"/>
                </a:solidFill>
                <a:latin typeface="TT Phobos Bold"/>
              </a:rPr>
              <a:t>FLOWCHART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51608" y="7370893"/>
            <a:ext cx="3821895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253943"/>
                </a:solidFill>
                <a:latin typeface="TT Phobos Bold"/>
              </a:rPr>
              <a:t>TABEL RELASI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8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33671" y="-879902"/>
            <a:ext cx="7315200" cy="3817204"/>
          </a:xfrm>
          <a:custGeom>
            <a:avLst/>
            <a:gdLst/>
            <a:ahLst/>
            <a:cxnLst/>
            <a:rect l="l" t="t" r="r" b="b"/>
            <a:pathLst>
              <a:path w="7315200" h="3817204">
                <a:moveTo>
                  <a:pt x="0" y="0"/>
                </a:moveTo>
                <a:lnTo>
                  <a:pt x="7315200" y="0"/>
                </a:lnTo>
                <a:lnTo>
                  <a:pt x="7315200" y="3817204"/>
                </a:lnTo>
                <a:lnTo>
                  <a:pt x="0" y="3817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13208" y="4477050"/>
            <a:ext cx="13461585" cy="1356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73"/>
              </a:lnSpc>
            </a:pPr>
            <a:r>
              <a:rPr lang="en-US" sz="11498">
                <a:solidFill>
                  <a:srgbClr val="0F232D"/>
                </a:solidFill>
                <a:latin typeface="TT Phobos Inline"/>
              </a:rPr>
              <a:t>TOPIC NO. 1</a:t>
            </a:r>
          </a:p>
        </p:txBody>
      </p:sp>
      <p:sp>
        <p:nvSpPr>
          <p:cNvPr id="4" name="Freeform 4"/>
          <p:cNvSpPr/>
          <p:nvPr/>
        </p:nvSpPr>
        <p:spPr>
          <a:xfrm>
            <a:off x="-1218711" y="415934"/>
            <a:ext cx="6234682" cy="3944853"/>
          </a:xfrm>
          <a:custGeom>
            <a:avLst/>
            <a:gdLst/>
            <a:ahLst/>
            <a:cxnLst/>
            <a:rect l="l" t="t" r="r" b="b"/>
            <a:pathLst>
              <a:path w="6234682" h="3944853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7030953"/>
            <a:ext cx="5238292" cy="4133488"/>
          </a:xfrm>
          <a:custGeom>
            <a:avLst/>
            <a:gdLst/>
            <a:ahLst/>
            <a:cxnLst/>
            <a:rect l="l" t="t" r="r" b="b"/>
            <a:pathLst>
              <a:path w="5238292" h="4133488">
                <a:moveTo>
                  <a:pt x="0" y="0"/>
                </a:moveTo>
                <a:lnTo>
                  <a:pt x="5238292" y="0"/>
                </a:lnTo>
                <a:lnTo>
                  <a:pt x="5238292" y="4133488"/>
                </a:lnTo>
                <a:lnTo>
                  <a:pt x="0" y="41334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91271" y="5315398"/>
            <a:ext cx="5469886" cy="3431110"/>
          </a:xfrm>
          <a:custGeom>
            <a:avLst/>
            <a:gdLst/>
            <a:ahLst/>
            <a:cxnLst/>
            <a:rect l="l" t="t" r="r" b="b"/>
            <a:pathLst>
              <a:path w="5469886" h="3431110">
                <a:moveTo>
                  <a:pt x="0" y="0"/>
                </a:moveTo>
                <a:lnTo>
                  <a:pt x="5469886" y="0"/>
                </a:lnTo>
                <a:lnTo>
                  <a:pt x="5469886" y="3431110"/>
                </a:lnTo>
                <a:lnTo>
                  <a:pt x="0" y="3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986406" y="5964415"/>
            <a:ext cx="4315188" cy="821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2"/>
              </a:lnSpc>
            </a:pPr>
            <a:r>
              <a:rPr lang="en-US" sz="4802">
                <a:solidFill>
                  <a:srgbClr val="0F232D"/>
                </a:solidFill>
                <a:latin typeface="TT Phobos"/>
              </a:rPr>
              <a:t>ALGORITMA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514350"/>
            <a:ext cx="11293305" cy="11293305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53943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9372298" y="1287040"/>
            <a:ext cx="8749774" cy="898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6"/>
              </a:lnSpc>
            </a:pPr>
            <a:r>
              <a:rPr lang="en-US" sz="7595">
                <a:solidFill>
                  <a:srgbClr val="FFF5D6"/>
                </a:solidFill>
                <a:latin typeface="TT Phobos Inline"/>
              </a:rPr>
              <a:t>ALGORITMA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06550" y="6954797"/>
            <a:ext cx="6474899" cy="3824158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-1682759" y="7623158"/>
            <a:ext cx="6234682" cy="3944853"/>
          </a:xfrm>
          <a:custGeom>
            <a:avLst/>
            <a:gdLst/>
            <a:ahLst/>
            <a:cxnLst/>
            <a:rect l="l" t="t" r="r" b="b"/>
            <a:pathLst>
              <a:path w="6234682" h="3944853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235057" y="7542745"/>
            <a:ext cx="5469886" cy="3431110"/>
          </a:xfrm>
          <a:custGeom>
            <a:avLst/>
            <a:gdLst/>
            <a:ahLst/>
            <a:cxnLst/>
            <a:rect l="l" t="t" r="r" b="b"/>
            <a:pathLst>
              <a:path w="5469886" h="3431110">
                <a:moveTo>
                  <a:pt x="0" y="0"/>
                </a:moveTo>
                <a:lnTo>
                  <a:pt x="5469886" y="0"/>
                </a:lnTo>
                <a:lnTo>
                  <a:pt x="5469886" y="3431110"/>
                </a:lnTo>
                <a:lnTo>
                  <a:pt x="0" y="3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05119" y="2793091"/>
            <a:ext cx="7693579" cy="420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462" lvl="1" indent="-313231">
              <a:lnSpc>
                <a:spcPts val="4062"/>
              </a:lnSpc>
              <a:buFont typeface="Arial"/>
              <a:buChar char="•"/>
            </a:pPr>
            <a:r>
              <a:rPr lang="en-US" sz="2901" dirty="0" err="1" smtClean="0">
                <a:solidFill>
                  <a:srgbClr val="0F232D"/>
                </a:solidFill>
                <a:latin typeface="TT Norms"/>
              </a:rPr>
              <a:t>Masuk</a:t>
            </a:r>
            <a:r>
              <a:rPr lang="en-US" sz="2901" dirty="0" smtClean="0">
                <a:solidFill>
                  <a:srgbClr val="0F232D"/>
                </a:solidFill>
                <a:latin typeface="TT Norms"/>
              </a:rPr>
              <a:t> </a:t>
            </a:r>
            <a:r>
              <a:rPr lang="en-US" sz="2901" dirty="0" err="1" smtClean="0">
                <a:solidFill>
                  <a:srgbClr val="0F232D"/>
                </a:solidFill>
                <a:latin typeface="TT Norms"/>
              </a:rPr>
              <a:t>ke</a:t>
            </a:r>
            <a:r>
              <a:rPr lang="en-US" sz="2901" dirty="0" smtClean="0">
                <a:solidFill>
                  <a:srgbClr val="0F232D"/>
                </a:solidFill>
                <a:latin typeface="TT Norms"/>
              </a:rPr>
              <a:t> website </a:t>
            </a:r>
            <a:r>
              <a:rPr lang="en-US" sz="2901" dirty="0" err="1" smtClean="0">
                <a:solidFill>
                  <a:srgbClr val="0F232D"/>
                </a:solidFill>
                <a:latin typeface="TT Norms"/>
              </a:rPr>
              <a:t>galeri</a:t>
            </a:r>
            <a:r>
              <a:rPr lang="en-US" sz="2901" dirty="0" smtClean="0">
                <a:solidFill>
                  <a:srgbClr val="0F232D"/>
                </a:solidFill>
                <a:latin typeface="TT Norms"/>
              </a:rPr>
              <a:t> </a:t>
            </a:r>
            <a:r>
              <a:rPr lang="en-US" sz="2901" dirty="0" err="1" smtClean="0">
                <a:solidFill>
                  <a:srgbClr val="0F232D"/>
                </a:solidFill>
                <a:latin typeface="TT Norms"/>
              </a:rPr>
              <a:t>foto</a:t>
            </a:r>
            <a:endParaRPr lang="en-US" sz="2901" dirty="0" smtClean="0">
              <a:solidFill>
                <a:srgbClr val="0F232D"/>
              </a:solidFill>
              <a:latin typeface="TT Norms"/>
            </a:endParaRPr>
          </a:p>
          <a:p>
            <a:pPr marL="626462" lvl="1" indent="-313231">
              <a:lnSpc>
                <a:spcPts val="4062"/>
              </a:lnSpc>
              <a:buFont typeface="Arial"/>
              <a:buChar char="•"/>
            </a:pPr>
            <a:r>
              <a:rPr lang="en-US" sz="2901" dirty="0" err="1" smtClean="0">
                <a:solidFill>
                  <a:srgbClr val="0F232D"/>
                </a:solidFill>
                <a:latin typeface="TT Norms"/>
              </a:rPr>
              <a:t>Registrasi</a:t>
            </a:r>
            <a:r>
              <a:rPr lang="en-US" sz="2901" dirty="0" smtClean="0">
                <a:solidFill>
                  <a:srgbClr val="0F232D"/>
                </a:solidFill>
                <a:latin typeface="TT Norms"/>
              </a:rPr>
              <a:t> </a:t>
            </a:r>
            <a:r>
              <a:rPr lang="en-US" sz="2901" dirty="0" err="1" smtClean="0">
                <a:solidFill>
                  <a:srgbClr val="0F232D"/>
                </a:solidFill>
                <a:latin typeface="TT Norms"/>
              </a:rPr>
              <a:t>pengguna</a:t>
            </a:r>
            <a:r>
              <a:rPr lang="en-US" sz="2901" dirty="0" smtClean="0">
                <a:solidFill>
                  <a:srgbClr val="0F232D"/>
                </a:solidFill>
                <a:latin typeface="TT Norms"/>
              </a:rPr>
              <a:t> (user)</a:t>
            </a:r>
            <a:endParaRPr lang="en-US" sz="2901" dirty="0">
              <a:solidFill>
                <a:srgbClr val="0F232D"/>
              </a:solidFill>
              <a:latin typeface="TT Norms"/>
            </a:endParaRPr>
          </a:p>
          <a:p>
            <a:pPr marL="626462" lvl="1" indent="-313231">
              <a:lnSpc>
                <a:spcPts val="4062"/>
              </a:lnSpc>
              <a:buFont typeface="Arial"/>
              <a:buChar char="•"/>
            </a:pPr>
            <a:r>
              <a:rPr lang="en-US" sz="2901" dirty="0" err="1">
                <a:solidFill>
                  <a:srgbClr val="0F232D"/>
                </a:solidFill>
                <a:latin typeface="TT Norms"/>
              </a:rPr>
              <a:t>Setelah</a:t>
            </a:r>
            <a:r>
              <a:rPr lang="en-US" sz="2901" dirty="0">
                <a:solidFill>
                  <a:srgbClr val="0F232D"/>
                </a:solidFill>
                <a:latin typeface="TT Norms"/>
              </a:rPr>
              <a:t> </a:t>
            </a:r>
            <a:r>
              <a:rPr lang="en-US" sz="2901" dirty="0" err="1">
                <a:solidFill>
                  <a:srgbClr val="0F232D"/>
                </a:solidFill>
                <a:latin typeface="TT Norms"/>
              </a:rPr>
              <a:t>registrasi</a:t>
            </a:r>
            <a:r>
              <a:rPr lang="en-US" sz="2901" dirty="0">
                <a:solidFill>
                  <a:srgbClr val="0F232D"/>
                </a:solidFill>
                <a:latin typeface="TT Norms"/>
              </a:rPr>
              <a:t>, login </a:t>
            </a:r>
            <a:r>
              <a:rPr lang="en-US" sz="2901" dirty="0" err="1">
                <a:solidFill>
                  <a:srgbClr val="0F232D"/>
                </a:solidFill>
                <a:latin typeface="TT Norms"/>
              </a:rPr>
              <a:t>sebagai</a:t>
            </a:r>
            <a:r>
              <a:rPr lang="en-US" sz="2901" dirty="0">
                <a:solidFill>
                  <a:srgbClr val="0F232D"/>
                </a:solidFill>
                <a:latin typeface="TT Norms"/>
              </a:rPr>
              <a:t> user</a:t>
            </a:r>
          </a:p>
          <a:p>
            <a:pPr marL="626462" lvl="1" indent="-313231">
              <a:lnSpc>
                <a:spcPts val="4062"/>
              </a:lnSpc>
              <a:buFont typeface="Arial"/>
              <a:buChar char="•"/>
            </a:pPr>
            <a:r>
              <a:rPr lang="en-US" sz="2901" dirty="0" err="1">
                <a:solidFill>
                  <a:srgbClr val="0F232D"/>
                </a:solidFill>
                <a:latin typeface="TT Norms"/>
              </a:rPr>
              <a:t>Jika</a:t>
            </a:r>
            <a:r>
              <a:rPr lang="en-US" sz="2901" dirty="0">
                <a:solidFill>
                  <a:srgbClr val="0F232D"/>
                </a:solidFill>
                <a:latin typeface="TT Norms"/>
              </a:rPr>
              <a:t> </a:t>
            </a:r>
            <a:r>
              <a:rPr lang="en-US" sz="2901" dirty="0" err="1">
                <a:solidFill>
                  <a:srgbClr val="0F232D"/>
                </a:solidFill>
                <a:latin typeface="TT Norms"/>
              </a:rPr>
              <a:t>bisa</a:t>
            </a:r>
            <a:r>
              <a:rPr lang="en-US" sz="2901" dirty="0">
                <a:solidFill>
                  <a:srgbClr val="0F232D"/>
                </a:solidFill>
                <a:latin typeface="TT Norms"/>
              </a:rPr>
              <a:t>, </a:t>
            </a:r>
            <a:r>
              <a:rPr lang="en-US" sz="2901" dirty="0" err="1">
                <a:solidFill>
                  <a:srgbClr val="0F232D"/>
                </a:solidFill>
                <a:latin typeface="TT Norms"/>
              </a:rPr>
              <a:t>maka</a:t>
            </a:r>
            <a:r>
              <a:rPr lang="en-US" sz="2901" dirty="0">
                <a:solidFill>
                  <a:srgbClr val="0F232D"/>
                </a:solidFill>
                <a:latin typeface="TT Norms"/>
              </a:rPr>
              <a:t> </a:t>
            </a:r>
            <a:r>
              <a:rPr lang="en-US" sz="2901" dirty="0" err="1">
                <a:solidFill>
                  <a:srgbClr val="0F232D"/>
                </a:solidFill>
                <a:latin typeface="TT Norms"/>
              </a:rPr>
              <a:t>akan</a:t>
            </a:r>
            <a:r>
              <a:rPr lang="en-US" sz="2901" dirty="0">
                <a:solidFill>
                  <a:srgbClr val="0F232D"/>
                </a:solidFill>
                <a:latin typeface="TT Norms"/>
              </a:rPr>
              <a:t> </a:t>
            </a:r>
            <a:r>
              <a:rPr lang="en-US" sz="2901" dirty="0" err="1">
                <a:solidFill>
                  <a:srgbClr val="0F232D"/>
                </a:solidFill>
                <a:latin typeface="TT Norms"/>
              </a:rPr>
              <a:t>diarahkan</a:t>
            </a:r>
            <a:r>
              <a:rPr lang="en-US" sz="2901" dirty="0">
                <a:solidFill>
                  <a:srgbClr val="0F232D"/>
                </a:solidFill>
                <a:latin typeface="TT Norms"/>
              </a:rPr>
              <a:t> </a:t>
            </a:r>
            <a:r>
              <a:rPr lang="en-US" sz="2901" dirty="0" err="1">
                <a:solidFill>
                  <a:srgbClr val="0F232D"/>
                </a:solidFill>
                <a:latin typeface="TT Norms"/>
              </a:rPr>
              <a:t>ke</a:t>
            </a:r>
            <a:r>
              <a:rPr lang="en-US" sz="2901" dirty="0">
                <a:solidFill>
                  <a:srgbClr val="0F232D"/>
                </a:solidFill>
                <a:latin typeface="TT Norms"/>
              </a:rPr>
              <a:t> </a:t>
            </a:r>
            <a:r>
              <a:rPr lang="en-US" sz="2901" dirty="0" err="1">
                <a:solidFill>
                  <a:srgbClr val="0F232D"/>
                </a:solidFill>
                <a:latin typeface="TT Norms"/>
              </a:rPr>
              <a:t>halaman</a:t>
            </a:r>
            <a:r>
              <a:rPr lang="en-US" sz="2901" dirty="0">
                <a:solidFill>
                  <a:srgbClr val="0F232D"/>
                </a:solidFill>
                <a:latin typeface="TT Norms"/>
              </a:rPr>
              <a:t> </a:t>
            </a:r>
            <a:r>
              <a:rPr lang="en-US" sz="2901" dirty="0" err="1">
                <a:solidFill>
                  <a:srgbClr val="0F232D"/>
                </a:solidFill>
                <a:latin typeface="TT Norms"/>
              </a:rPr>
              <a:t>beranda</a:t>
            </a:r>
            <a:r>
              <a:rPr lang="en-US" sz="2901" dirty="0">
                <a:solidFill>
                  <a:srgbClr val="0F232D"/>
                </a:solidFill>
                <a:latin typeface="TT Norms"/>
              </a:rPr>
              <a:t> (home)</a:t>
            </a:r>
          </a:p>
          <a:p>
            <a:pPr marL="626462" lvl="1" indent="-313231">
              <a:lnSpc>
                <a:spcPts val="4062"/>
              </a:lnSpc>
              <a:buFont typeface="Arial"/>
              <a:buChar char="•"/>
            </a:pPr>
            <a:r>
              <a:rPr lang="en-US" sz="2901" dirty="0">
                <a:solidFill>
                  <a:srgbClr val="0F232D"/>
                </a:solidFill>
                <a:latin typeface="TT Norms"/>
              </a:rPr>
              <a:t>User </a:t>
            </a:r>
            <a:r>
              <a:rPr lang="en-US" sz="2901" dirty="0" err="1">
                <a:solidFill>
                  <a:srgbClr val="0F232D"/>
                </a:solidFill>
                <a:latin typeface="TT Norms"/>
              </a:rPr>
              <a:t>dapat</a:t>
            </a:r>
            <a:r>
              <a:rPr lang="en-US" sz="2901" dirty="0">
                <a:solidFill>
                  <a:srgbClr val="0F232D"/>
                </a:solidFill>
                <a:latin typeface="TT Norms"/>
              </a:rPr>
              <a:t> </a:t>
            </a:r>
            <a:r>
              <a:rPr lang="en-US" sz="2901" dirty="0" err="1">
                <a:solidFill>
                  <a:srgbClr val="0F232D"/>
                </a:solidFill>
                <a:latin typeface="TT Norms"/>
              </a:rPr>
              <a:t>mengupload</a:t>
            </a:r>
            <a:r>
              <a:rPr lang="en-US" sz="2901" dirty="0">
                <a:solidFill>
                  <a:srgbClr val="0F232D"/>
                </a:solidFill>
                <a:latin typeface="TT Norms"/>
              </a:rPr>
              <a:t> album di </a:t>
            </a:r>
            <a:r>
              <a:rPr lang="en-US" sz="2901" dirty="0" err="1">
                <a:solidFill>
                  <a:srgbClr val="0F232D"/>
                </a:solidFill>
                <a:latin typeface="TT Norms"/>
              </a:rPr>
              <a:t>galeri</a:t>
            </a:r>
            <a:endParaRPr lang="en-US" sz="2901" dirty="0">
              <a:solidFill>
                <a:srgbClr val="0F232D"/>
              </a:solidFill>
              <a:latin typeface="TT Norms"/>
            </a:endParaRPr>
          </a:p>
          <a:p>
            <a:pPr marL="626462" lvl="1" indent="-313231">
              <a:lnSpc>
                <a:spcPts val="4062"/>
              </a:lnSpc>
              <a:buFont typeface="Arial"/>
              <a:buChar char="•"/>
            </a:pPr>
            <a:r>
              <a:rPr lang="en-US" sz="2901" dirty="0" err="1">
                <a:solidFill>
                  <a:srgbClr val="0F232D"/>
                </a:solidFill>
                <a:latin typeface="TT Norms"/>
              </a:rPr>
              <a:t>Setelah</a:t>
            </a:r>
            <a:r>
              <a:rPr lang="en-US" sz="2901" dirty="0">
                <a:solidFill>
                  <a:srgbClr val="0F232D"/>
                </a:solidFill>
                <a:latin typeface="TT Norms"/>
              </a:rPr>
              <a:t> upload, album </a:t>
            </a:r>
            <a:r>
              <a:rPr lang="en-US" sz="2901" dirty="0" err="1">
                <a:solidFill>
                  <a:srgbClr val="0F232D"/>
                </a:solidFill>
                <a:latin typeface="TT Norms"/>
              </a:rPr>
              <a:t>ditambahkan</a:t>
            </a:r>
            <a:r>
              <a:rPr lang="en-US" sz="2901" dirty="0">
                <a:solidFill>
                  <a:srgbClr val="0F232D"/>
                </a:solidFill>
                <a:latin typeface="TT Norms"/>
              </a:rPr>
              <a:t> </a:t>
            </a:r>
            <a:r>
              <a:rPr lang="en-US" sz="2901" dirty="0" err="1">
                <a:solidFill>
                  <a:srgbClr val="0F232D"/>
                </a:solidFill>
                <a:latin typeface="TT Norms"/>
              </a:rPr>
              <a:t>ke</a:t>
            </a:r>
            <a:r>
              <a:rPr lang="en-US" sz="2901" dirty="0">
                <a:solidFill>
                  <a:srgbClr val="0F232D"/>
                </a:solidFill>
                <a:latin typeface="TT Norms"/>
              </a:rPr>
              <a:t> </a:t>
            </a:r>
            <a:r>
              <a:rPr lang="en-US" sz="2901" dirty="0" smtClean="0">
                <a:solidFill>
                  <a:srgbClr val="0F232D"/>
                </a:solidFill>
                <a:latin typeface="TT Norms"/>
              </a:rPr>
              <a:t>data album</a:t>
            </a:r>
            <a:endParaRPr lang="en-US" sz="2901" dirty="0">
              <a:solidFill>
                <a:srgbClr val="0F232D"/>
              </a:solidFill>
              <a:latin typeface="TT Norm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54486" y="1315887"/>
            <a:ext cx="8657837" cy="899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9"/>
              </a:lnSpc>
            </a:pPr>
            <a:r>
              <a:rPr lang="en-US" sz="7599">
                <a:solidFill>
                  <a:srgbClr val="253943"/>
                </a:solidFill>
                <a:latin typeface="TT Phobos Inline"/>
              </a:rPr>
              <a:t>ALGORITMA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00395" y="2793091"/>
            <a:ext cx="7693579" cy="3576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462" lvl="1" indent="-313231">
              <a:lnSpc>
                <a:spcPts val="4062"/>
              </a:lnSpc>
              <a:buFont typeface="Arial"/>
              <a:buChar char="•"/>
            </a:pPr>
            <a:r>
              <a:rPr lang="en-US" sz="2901" dirty="0">
                <a:solidFill>
                  <a:srgbClr val="FFFFFF"/>
                </a:solidFill>
                <a:latin typeface="TT Norms"/>
              </a:rPr>
              <a:t>User </a:t>
            </a:r>
            <a:r>
              <a:rPr lang="en-US" sz="2901" dirty="0" err="1">
                <a:solidFill>
                  <a:srgbClr val="FFFFFF"/>
                </a:solidFill>
                <a:latin typeface="TT Norms"/>
              </a:rPr>
              <a:t>dapat</a:t>
            </a:r>
            <a:r>
              <a:rPr lang="en-US" sz="2901" dirty="0">
                <a:solidFill>
                  <a:srgbClr val="FFFFFF"/>
                </a:solidFill>
                <a:latin typeface="TT Norms"/>
              </a:rPr>
              <a:t> </a:t>
            </a:r>
            <a:r>
              <a:rPr lang="en-US" sz="2901" dirty="0" err="1">
                <a:solidFill>
                  <a:srgbClr val="FFFFFF"/>
                </a:solidFill>
                <a:latin typeface="TT Norms"/>
              </a:rPr>
              <a:t>mengupload</a:t>
            </a:r>
            <a:r>
              <a:rPr lang="en-US" sz="2901" dirty="0">
                <a:solidFill>
                  <a:srgbClr val="FFFFFF"/>
                </a:solidFill>
                <a:latin typeface="TT Norms"/>
              </a:rPr>
              <a:t> </a:t>
            </a:r>
            <a:r>
              <a:rPr lang="en-US" sz="2901" dirty="0" err="1">
                <a:solidFill>
                  <a:srgbClr val="FFFFFF"/>
                </a:solidFill>
                <a:latin typeface="TT Norms"/>
              </a:rPr>
              <a:t>foto</a:t>
            </a:r>
            <a:r>
              <a:rPr lang="en-US" sz="2901" dirty="0">
                <a:solidFill>
                  <a:srgbClr val="FFFFFF"/>
                </a:solidFill>
                <a:latin typeface="TT Norms"/>
              </a:rPr>
              <a:t> di </a:t>
            </a:r>
            <a:r>
              <a:rPr lang="en-US" sz="2901" dirty="0" err="1">
                <a:solidFill>
                  <a:srgbClr val="FFFFFF"/>
                </a:solidFill>
                <a:latin typeface="TT Norms"/>
              </a:rPr>
              <a:t>galeri</a:t>
            </a:r>
            <a:endParaRPr lang="en-US" sz="2901" dirty="0">
              <a:solidFill>
                <a:srgbClr val="FFFFFF"/>
              </a:solidFill>
              <a:latin typeface="TT Norms"/>
            </a:endParaRPr>
          </a:p>
          <a:p>
            <a:pPr marL="626462" lvl="1" indent="-313231">
              <a:lnSpc>
                <a:spcPts val="4062"/>
              </a:lnSpc>
              <a:buFont typeface="Arial"/>
              <a:buChar char="•"/>
            </a:pPr>
            <a:r>
              <a:rPr lang="en-US" sz="2901" dirty="0" err="1">
                <a:solidFill>
                  <a:srgbClr val="FFFFFF"/>
                </a:solidFill>
                <a:latin typeface="TT Norms"/>
              </a:rPr>
              <a:t>Setelah</a:t>
            </a:r>
            <a:r>
              <a:rPr lang="en-US" sz="2901" dirty="0">
                <a:solidFill>
                  <a:srgbClr val="FFFFFF"/>
                </a:solidFill>
                <a:latin typeface="TT Norms"/>
              </a:rPr>
              <a:t> upload, </a:t>
            </a:r>
            <a:r>
              <a:rPr lang="en-US" sz="2901" dirty="0" err="1">
                <a:solidFill>
                  <a:srgbClr val="FFFFFF"/>
                </a:solidFill>
                <a:latin typeface="TT Norms"/>
              </a:rPr>
              <a:t>foto</a:t>
            </a:r>
            <a:r>
              <a:rPr lang="en-US" sz="2901" dirty="0">
                <a:solidFill>
                  <a:srgbClr val="FFFFFF"/>
                </a:solidFill>
                <a:latin typeface="TT Norms"/>
              </a:rPr>
              <a:t> </a:t>
            </a:r>
            <a:r>
              <a:rPr lang="en-US" sz="2901" dirty="0" err="1">
                <a:solidFill>
                  <a:srgbClr val="FFFFFF"/>
                </a:solidFill>
                <a:latin typeface="TT Norms"/>
              </a:rPr>
              <a:t>akan</a:t>
            </a:r>
            <a:r>
              <a:rPr lang="en-US" sz="2901" dirty="0">
                <a:solidFill>
                  <a:srgbClr val="FFFFFF"/>
                </a:solidFill>
                <a:latin typeface="TT Norms"/>
              </a:rPr>
              <a:t> </a:t>
            </a:r>
            <a:r>
              <a:rPr lang="en-US" sz="2901" dirty="0" err="1">
                <a:solidFill>
                  <a:srgbClr val="FFFFFF"/>
                </a:solidFill>
                <a:latin typeface="TT Norms"/>
              </a:rPr>
              <a:t>ditambahkan</a:t>
            </a:r>
            <a:r>
              <a:rPr lang="en-US" sz="2901" dirty="0">
                <a:solidFill>
                  <a:srgbClr val="FFFFFF"/>
                </a:solidFill>
                <a:latin typeface="TT Norms"/>
              </a:rPr>
              <a:t> </a:t>
            </a:r>
            <a:r>
              <a:rPr lang="en-US" sz="2901" dirty="0" err="1">
                <a:solidFill>
                  <a:srgbClr val="FFFFFF"/>
                </a:solidFill>
                <a:latin typeface="TT Norms"/>
              </a:rPr>
              <a:t>ke</a:t>
            </a:r>
            <a:r>
              <a:rPr lang="en-US" sz="2901" dirty="0">
                <a:solidFill>
                  <a:srgbClr val="FFFFFF"/>
                </a:solidFill>
                <a:latin typeface="TT Norms"/>
              </a:rPr>
              <a:t> album yang </a:t>
            </a:r>
            <a:r>
              <a:rPr lang="en-US" sz="2901" dirty="0" err="1">
                <a:solidFill>
                  <a:srgbClr val="FFFFFF"/>
                </a:solidFill>
                <a:latin typeface="TT Norms"/>
              </a:rPr>
              <a:t>sudah</a:t>
            </a:r>
            <a:r>
              <a:rPr lang="en-US" sz="2901" dirty="0">
                <a:solidFill>
                  <a:srgbClr val="FFFFFF"/>
                </a:solidFill>
                <a:latin typeface="TT Norms"/>
              </a:rPr>
              <a:t> </a:t>
            </a:r>
            <a:r>
              <a:rPr lang="en-US" sz="2901" dirty="0" err="1">
                <a:solidFill>
                  <a:srgbClr val="FFFFFF"/>
                </a:solidFill>
                <a:latin typeface="TT Norms"/>
              </a:rPr>
              <a:t>ada</a:t>
            </a:r>
            <a:endParaRPr lang="en-US" sz="2901" dirty="0">
              <a:solidFill>
                <a:srgbClr val="FFFFFF"/>
              </a:solidFill>
              <a:latin typeface="TT Norms"/>
            </a:endParaRPr>
          </a:p>
          <a:p>
            <a:pPr marL="626462" lvl="1" indent="-313231">
              <a:lnSpc>
                <a:spcPts val="4062"/>
              </a:lnSpc>
              <a:buFont typeface="Arial"/>
              <a:buChar char="•"/>
            </a:pPr>
            <a:r>
              <a:rPr lang="en-US" sz="2901" dirty="0">
                <a:solidFill>
                  <a:srgbClr val="FFFFFF"/>
                </a:solidFill>
                <a:latin typeface="TT Norms"/>
              </a:rPr>
              <a:t>User </a:t>
            </a:r>
            <a:r>
              <a:rPr lang="en-US" sz="2901" dirty="0" err="1">
                <a:solidFill>
                  <a:srgbClr val="FFFFFF"/>
                </a:solidFill>
                <a:latin typeface="TT Norms"/>
              </a:rPr>
              <a:t>dapat</a:t>
            </a:r>
            <a:r>
              <a:rPr lang="en-US" sz="2901" dirty="0">
                <a:solidFill>
                  <a:srgbClr val="FFFFFF"/>
                </a:solidFill>
                <a:latin typeface="TT Norms"/>
              </a:rPr>
              <a:t> </a:t>
            </a:r>
            <a:r>
              <a:rPr lang="en-US" sz="2901" dirty="0" err="1">
                <a:solidFill>
                  <a:srgbClr val="FFFFFF"/>
                </a:solidFill>
                <a:latin typeface="TT Norms"/>
              </a:rPr>
              <a:t>melihat</a:t>
            </a:r>
            <a:r>
              <a:rPr lang="en-US" sz="2901" dirty="0">
                <a:solidFill>
                  <a:srgbClr val="FFFFFF"/>
                </a:solidFill>
                <a:latin typeface="TT Norms"/>
              </a:rPr>
              <a:t> </a:t>
            </a:r>
            <a:r>
              <a:rPr lang="en-US" sz="2901" dirty="0" err="1">
                <a:solidFill>
                  <a:srgbClr val="FFFFFF"/>
                </a:solidFill>
                <a:latin typeface="TT Norms"/>
              </a:rPr>
              <a:t>galeri</a:t>
            </a:r>
            <a:r>
              <a:rPr lang="en-US" sz="2901" dirty="0">
                <a:solidFill>
                  <a:srgbClr val="FFFFFF"/>
                </a:solidFill>
                <a:latin typeface="TT Norms"/>
              </a:rPr>
              <a:t> album yang </a:t>
            </a:r>
            <a:r>
              <a:rPr lang="en-US" sz="2901" dirty="0" err="1">
                <a:solidFill>
                  <a:srgbClr val="FFFFFF"/>
                </a:solidFill>
                <a:latin typeface="TT Norms"/>
              </a:rPr>
              <a:t>telah</a:t>
            </a:r>
            <a:r>
              <a:rPr lang="en-US" sz="2901" dirty="0">
                <a:solidFill>
                  <a:srgbClr val="FFFFFF"/>
                </a:solidFill>
                <a:latin typeface="TT Norms"/>
              </a:rPr>
              <a:t> </a:t>
            </a:r>
            <a:r>
              <a:rPr lang="en-US" sz="2901" dirty="0" err="1">
                <a:solidFill>
                  <a:srgbClr val="FFFFFF"/>
                </a:solidFill>
                <a:latin typeface="TT Norms"/>
              </a:rPr>
              <a:t>diupload</a:t>
            </a:r>
            <a:endParaRPr lang="en-US" sz="2901" dirty="0">
              <a:solidFill>
                <a:srgbClr val="FFFFFF"/>
              </a:solidFill>
              <a:latin typeface="TT Norms"/>
            </a:endParaRPr>
          </a:p>
          <a:p>
            <a:pPr marL="626462" lvl="1" indent="-313231">
              <a:lnSpc>
                <a:spcPts val="4062"/>
              </a:lnSpc>
              <a:buFont typeface="Arial"/>
              <a:buChar char="•"/>
            </a:pPr>
            <a:r>
              <a:rPr lang="en-US" sz="2901" dirty="0">
                <a:solidFill>
                  <a:srgbClr val="FFFFFF"/>
                </a:solidFill>
                <a:latin typeface="TT Norms"/>
              </a:rPr>
              <a:t>User </a:t>
            </a:r>
            <a:r>
              <a:rPr lang="en-US" sz="2901" dirty="0" err="1">
                <a:solidFill>
                  <a:srgbClr val="FFFFFF"/>
                </a:solidFill>
                <a:latin typeface="TT Norms"/>
              </a:rPr>
              <a:t>dapat</a:t>
            </a:r>
            <a:r>
              <a:rPr lang="en-US" sz="2901" dirty="0">
                <a:solidFill>
                  <a:srgbClr val="FFFFFF"/>
                </a:solidFill>
                <a:latin typeface="TT Norms"/>
              </a:rPr>
              <a:t> </a:t>
            </a:r>
            <a:r>
              <a:rPr lang="en-US" sz="2901" dirty="0" err="1">
                <a:solidFill>
                  <a:srgbClr val="FFFFFF"/>
                </a:solidFill>
                <a:latin typeface="TT Norms"/>
              </a:rPr>
              <a:t>melihat</a:t>
            </a:r>
            <a:r>
              <a:rPr lang="en-US" sz="2901" dirty="0">
                <a:solidFill>
                  <a:srgbClr val="FFFFFF"/>
                </a:solidFill>
                <a:latin typeface="TT Norms"/>
              </a:rPr>
              <a:t> </a:t>
            </a:r>
            <a:r>
              <a:rPr lang="en-US" sz="2901" dirty="0" err="1">
                <a:solidFill>
                  <a:srgbClr val="FFFFFF"/>
                </a:solidFill>
                <a:latin typeface="TT Norms"/>
              </a:rPr>
              <a:t>foto</a:t>
            </a:r>
            <a:r>
              <a:rPr lang="en-US" sz="2901" dirty="0">
                <a:solidFill>
                  <a:srgbClr val="FFFFFF"/>
                </a:solidFill>
                <a:latin typeface="TT Norms"/>
              </a:rPr>
              <a:t> di album </a:t>
            </a:r>
            <a:r>
              <a:rPr lang="en-US" sz="2901" dirty="0" err="1">
                <a:solidFill>
                  <a:srgbClr val="FFFFFF"/>
                </a:solidFill>
                <a:latin typeface="TT Norms"/>
              </a:rPr>
              <a:t>galeri</a:t>
            </a:r>
            <a:endParaRPr lang="en-US" sz="2901" dirty="0">
              <a:solidFill>
                <a:srgbClr val="FFFFFF"/>
              </a:solidFill>
              <a:latin typeface="TT Norms"/>
            </a:endParaRPr>
          </a:p>
          <a:p>
            <a:pPr marL="626462" lvl="1" indent="-313231">
              <a:lnSpc>
                <a:spcPts val="4062"/>
              </a:lnSpc>
              <a:buFont typeface="Arial"/>
              <a:buChar char="•"/>
            </a:pPr>
            <a:r>
              <a:rPr lang="en-US" sz="2901" dirty="0">
                <a:solidFill>
                  <a:srgbClr val="FFFFFF"/>
                </a:solidFill>
                <a:latin typeface="TT Norms"/>
              </a:rPr>
              <a:t>User </a:t>
            </a:r>
            <a:r>
              <a:rPr lang="en-US" sz="2901" dirty="0" err="1">
                <a:solidFill>
                  <a:srgbClr val="FFFFFF"/>
                </a:solidFill>
                <a:latin typeface="TT Norms"/>
              </a:rPr>
              <a:t>keluar</a:t>
            </a:r>
            <a:r>
              <a:rPr lang="en-US" sz="2901" dirty="0">
                <a:solidFill>
                  <a:srgbClr val="FFFFFF"/>
                </a:solidFill>
                <a:latin typeface="TT Norms"/>
              </a:rPr>
              <a:t> </a:t>
            </a:r>
            <a:r>
              <a:rPr lang="en-US" sz="2901" dirty="0" err="1">
                <a:solidFill>
                  <a:srgbClr val="FFFFFF"/>
                </a:solidFill>
                <a:latin typeface="TT Norms"/>
              </a:rPr>
              <a:t>dari</a:t>
            </a:r>
            <a:r>
              <a:rPr lang="en-US" sz="2901" dirty="0">
                <a:solidFill>
                  <a:srgbClr val="FFFFFF"/>
                </a:solidFill>
                <a:latin typeface="TT Norms"/>
              </a:rPr>
              <a:t> </a:t>
            </a:r>
            <a:r>
              <a:rPr lang="en-US" sz="2901" dirty="0" err="1">
                <a:solidFill>
                  <a:srgbClr val="FFFFFF"/>
                </a:solidFill>
                <a:latin typeface="TT Norms"/>
              </a:rPr>
              <a:t>sistem</a:t>
            </a:r>
            <a:r>
              <a:rPr lang="en-US" sz="2901" dirty="0">
                <a:solidFill>
                  <a:srgbClr val="FFFFFF"/>
                </a:solidFill>
                <a:latin typeface="TT Norms"/>
              </a:rPr>
              <a:t> </a:t>
            </a:r>
            <a:r>
              <a:rPr lang="en-US" sz="2901" dirty="0" err="1">
                <a:solidFill>
                  <a:srgbClr val="FFFFFF"/>
                </a:solidFill>
                <a:latin typeface="TT Norms"/>
              </a:rPr>
              <a:t>dengan</a:t>
            </a:r>
            <a:r>
              <a:rPr lang="en-US" sz="2901" dirty="0">
                <a:solidFill>
                  <a:srgbClr val="FFFFFF"/>
                </a:solidFill>
                <a:latin typeface="TT Norms"/>
              </a:rPr>
              <a:t> Logout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021" y="1287040"/>
            <a:ext cx="8749774" cy="898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6"/>
              </a:lnSpc>
            </a:pPr>
            <a:r>
              <a:rPr lang="en-US" sz="7595">
                <a:solidFill>
                  <a:srgbClr val="FFF5D6"/>
                </a:solidFill>
                <a:latin typeface="TT Phobos Inline"/>
              </a:rPr>
              <a:t>ALGORITMA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96098" y="1285875"/>
            <a:ext cx="8749774" cy="898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6"/>
              </a:lnSpc>
            </a:pPr>
            <a:r>
              <a:rPr lang="en-US" sz="7595">
                <a:solidFill>
                  <a:srgbClr val="253943"/>
                </a:solidFill>
                <a:latin typeface="TT Phobos Inline"/>
              </a:rPr>
              <a:t>ALGORITMA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205658" y="6166067"/>
            <a:ext cx="18968198" cy="8725371"/>
          </a:xfrm>
          <a:custGeom>
            <a:avLst/>
            <a:gdLst/>
            <a:ahLst/>
            <a:cxnLst/>
            <a:rect l="l" t="t" r="r" b="b"/>
            <a:pathLst>
              <a:path w="18968198" h="8725371">
                <a:moveTo>
                  <a:pt x="0" y="0"/>
                </a:moveTo>
                <a:lnTo>
                  <a:pt x="18968197" y="0"/>
                </a:lnTo>
                <a:lnTo>
                  <a:pt x="18968197" y="8725371"/>
                </a:lnTo>
                <a:lnTo>
                  <a:pt x="0" y="87253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5202" y="1529290"/>
            <a:ext cx="3291882" cy="6375123"/>
          </a:xfrm>
          <a:custGeom>
            <a:avLst/>
            <a:gdLst/>
            <a:ahLst/>
            <a:cxnLst/>
            <a:rect l="l" t="t" r="r" b="b"/>
            <a:pathLst>
              <a:path w="3291882" h="6375123">
                <a:moveTo>
                  <a:pt x="0" y="0"/>
                </a:moveTo>
                <a:lnTo>
                  <a:pt x="3291882" y="0"/>
                </a:lnTo>
                <a:lnTo>
                  <a:pt x="3291882" y="6375123"/>
                </a:lnTo>
                <a:lnTo>
                  <a:pt x="0" y="63751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74511" y="4800945"/>
            <a:ext cx="2322927" cy="3123741"/>
          </a:xfrm>
          <a:custGeom>
            <a:avLst/>
            <a:gdLst/>
            <a:ahLst/>
            <a:cxnLst/>
            <a:rect l="l" t="t" r="r" b="b"/>
            <a:pathLst>
              <a:path w="2322927" h="3123741">
                <a:moveTo>
                  <a:pt x="0" y="0"/>
                </a:moveTo>
                <a:lnTo>
                  <a:pt x="2322927" y="0"/>
                </a:lnTo>
                <a:lnTo>
                  <a:pt x="2322927" y="3123741"/>
                </a:lnTo>
                <a:lnTo>
                  <a:pt x="0" y="31237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4800945"/>
            <a:ext cx="8762237" cy="8998446"/>
          </a:xfrm>
          <a:custGeom>
            <a:avLst/>
            <a:gdLst/>
            <a:ahLst/>
            <a:cxnLst/>
            <a:rect l="l" t="t" r="r" b="b"/>
            <a:pathLst>
              <a:path w="8762237" h="8998446">
                <a:moveTo>
                  <a:pt x="0" y="0"/>
                </a:moveTo>
                <a:lnTo>
                  <a:pt x="8762237" y="0"/>
                </a:lnTo>
                <a:lnTo>
                  <a:pt x="8762237" y="8998446"/>
                </a:lnTo>
                <a:lnTo>
                  <a:pt x="0" y="89984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57067" y="2450595"/>
            <a:ext cx="13749170" cy="1553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26"/>
              </a:lnSpc>
            </a:pPr>
            <a:r>
              <a:rPr lang="en-US" sz="13090">
                <a:solidFill>
                  <a:srgbClr val="FFF5D6"/>
                </a:solidFill>
                <a:latin typeface="TT Phobos Inline"/>
              </a:rPr>
              <a:t>TOPIC NO. 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78376" y="4125375"/>
            <a:ext cx="4706552" cy="821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2"/>
              </a:lnSpc>
            </a:pPr>
            <a:r>
              <a:rPr lang="en-US" sz="4802">
                <a:solidFill>
                  <a:srgbClr val="FFF5D6"/>
                </a:solidFill>
                <a:latin typeface="TT Phobos"/>
              </a:rPr>
              <a:t>FLOWCHART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08104" y="1028700"/>
            <a:ext cx="1955553" cy="724293"/>
            <a:chOff x="0" y="0"/>
            <a:chExt cx="1002986" cy="3714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02986" cy="371484"/>
            </a:xfrm>
            <a:custGeom>
              <a:avLst/>
              <a:gdLst/>
              <a:ahLst/>
              <a:cxnLst/>
              <a:rect l="l" t="t" r="r" b="b"/>
              <a:pathLst>
                <a:path w="1002986" h="371484">
                  <a:moveTo>
                    <a:pt x="799786" y="0"/>
                  </a:moveTo>
                  <a:cubicBezTo>
                    <a:pt x="912011" y="0"/>
                    <a:pt x="1002986" y="83159"/>
                    <a:pt x="1002986" y="185742"/>
                  </a:cubicBezTo>
                  <a:cubicBezTo>
                    <a:pt x="1002986" y="288324"/>
                    <a:pt x="912011" y="371484"/>
                    <a:pt x="799786" y="371484"/>
                  </a:cubicBezTo>
                  <a:lnTo>
                    <a:pt x="203200" y="371484"/>
                  </a:lnTo>
                  <a:cubicBezTo>
                    <a:pt x="90976" y="371484"/>
                    <a:pt x="0" y="288324"/>
                    <a:pt x="0" y="185742"/>
                  </a:cubicBezTo>
                  <a:cubicBezTo>
                    <a:pt x="0" y="8315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02986" cy="409583"/>
            </a:xfrm>
            <a:prstGeom prst="rect">
              <a:avLst/>
            </a:prstGeom>
          </p:spPr>
          <p:txBody>
            <a:bodyPr lIns="52173" tIns="52173" rIns="52173" bIns="52173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Mulai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2985880" y="1752993"/>
            <a:ext cx="0" cy="35311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" name="Group 6"/>
          <p:cNvGrpSpPr/>
          <p:nvPr/>
        </p:nvGrpSpPr>
        <p:grpSpPr>
          <a:xfrm>
            <a:off x="1028700" y="2106103"/>
            <a:ext cx="3914360" cy="995452"/>
            <a:chOff x="0" y="0"/>
            <a:chExt cx="1198548" cy="304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98548" cy="304800"/>
            </a:xfrm>
            <a:custGeom>
              <a:avLst/>
              <a:gdLst/>
              <a:ahLst/>
              <a:cxnLst/>
              <a:rect l="l" t="t" r="r" b="b"/>
              <a:pathLst>
                <a:path w="1198548" h="304800">
                  <a:moveTo>
                    <a:pt x="203200" y="0"/>
                  </a:moveTo>
                  <a:lnTo>
                    <a:pt x="1198548" y="0"/>
                  </a:lnTo>
                  <a:lnTo>
                    <a:pt x="995348" y="304800"/>
                  </a:lnTo>
                  <a:lnTo>
                    <a:pt x="0" y="3048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995348" cy="342900"/>
            </a:xfrm>
            <a:prstGeom prst="rect">
              <a:avLst/>
            </a:prstGeom>
          </p:spPr>
          <p:txBody>
            <a:bodyPr lIns="52173" tIns="52173" rIns="52173" bIns="52173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Input username,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password</a:t>
              </a:r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6376663" y="2603829"/>
            <a:ext cx="2056" cy="169512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3926924" y="4278555"/>
            <a:ext cx="243869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2985880" y="5078121"/>
            <a:ext cx="0" cy="35311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2" name="Group 12"/>
          <p:cNvGrpSpPr/>
          <p:nvPr/>
        </p:nvGrpSpPr>
        <p:grpSpPr>
          <a:xfrm>
            <a:off x="1984480" y="3467040"/>
            <a:ext cx="2002800" cy="1623029"/>
            <a:chOff x="0" y="0"/>
            <a:chExt cx="1002986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02986" cy="812800"/>
            </a:xfrm>
            <a:custGeom>
              <a:avLst/>
              <a:gdLst/>
              <a:ahLst/>
              <a:cxnLst/>
              <a:rect l="l" t="t" r="r" b="b"/>
              <a:pathLst>
                <a:path w="1002986" h="812800">
                  <a:moveTo>
                    <a:pt x="501493" y="0"/>
                  </a:moveTo>
                  <a:lnTo>
                    <a:pt x="1002986" y="406400"/>
                  </a:lnTo>
                  <a:lnTo>
                    <a:pt x="501493" y="812800"/>
                  </a:lnTo>
                  <a:lnTo>
                    <a:pt x="0" y="406400"/>
                  </a:lnTo>
                  <a:lnTo>
                    <a:pt x="501493" y="0"/>
                  </a:ln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72388" y="101600"/>
              <a:ext cx="658210" cy="571500"/>
            </a:xfrm>
            <a:prstGeom prst="rect">
              <a:avLst/>
            </a:prstGeom>
          </p:spPr>
          <p:txBody>
            <a:bodyPr lIns="52173" tIns="52173" rIns="52173" bIns="52173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Login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 flipH="1">
            <a:off x="4611243" y="2603829"/>
            <a:ext cx="177851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6" name="Group 16"/>
          <p:cNvGrpSpPr/>
          <p:nvPr/>
        </p:nvGrpSpPr>
        <p:grpSpPr>
          <a:xfrm>
            <a:off x="1858839" y="5441014"/>
            <a:ext cx="2254082" cy="480587"/>
            <a:chOff x="0" y="0"/>
            <a:chExt cx="578049" cy="1232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78049" cy="123245"/>
            </a:xfrm>
            <a:custGeom>
              <a:avLst/>
              <a:gdLst/>
              <a:ahLst/>
              <a:cxnLst/>
              <a:rect l="l" t="t" r="r" b="b"/>
              <a:pathLst>
                <a:path w="578049" h="123245">
                  <a:moveTo>
                    <a:pt x="0" y="0"/>
                  </a:moveTo>
                  <a:lnTo>
                    <a:pt x="578049" y="0"/>
                  </a:lnTo>
                  <a:lnTo>
                    <a:pt x="578049" y="123245"/>
                  </a:lnTo>
                  <a:lnTo>
                    <a:pt x="0" y="123245"/>
                  </a:ln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578049" cy="161345"/>
            </a:xfrm>
            <a:prstGeom prst="rect">
              <a:avLst/>
            </a:prstGeom>
          </p:spPr>
          <p:txBody>
            <a:bodyPr lIns="52173" tIns="52173" rIns="52173" bIns="52173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Beranda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>
            <a:off x="4161584" y="6676038"/>
            <a:ext cx="217989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0" name="Group 20"/>
          <p:cNvGrpSpPr/>
          <p:nvPr/>
        </p:nvGrpSpPr>
        <p:grpSpPr>
          <a:xfrm>
            <a:off x="1028700" y="6273766"/>
            <a:ext cx="3504901" cy="804544"/>
            <a:chOff x="0" y="0"/>
            <a:chExt cx="957207" cy="21972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57207" cy="219725"/>
            </a:xfrm>
            <a:custGeom>
              <a:avLst/>
              <a:gdLst/>
              <a:ahLst/>
              <a:cxnLst/>
              <a:rect l="l" t="t" r="r" b="b"/>
              <a:pathLst>
                <a:path w="957207" h="219725">
                  <a:moveTo>
                    <a:pt x="203200" y="0"/>
                  </a:moveTo>
                  <a:lnTo>
                    <a:pt x="957207" y="0"/>
                  </a:lnTo>
                  <a:lnTo>
                    <a:pt x="754007" y="219725"/>
                  </a:lnTo>
                  <a:lnTo>
                    <a:pt x="0" y="21972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01600" y="-38100"/>
              <a:ext cx="754007" cy="257825"/>
            </a:xfrm>
            <a:prstGeom prst="rect">
              <a:avLst/>
            </a:prstGeom>
          </p:spPr>
          <p:txBody>
            <a:bodyPr lIns="52173" tIns="52173" rIns="52173" bIns="52173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Upload album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 flipH="1">
            <a:off x="2985880" y="3101555"/>
            <a:ext cx="0" cy="35311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4" name="AutoShape 24"/>
          <p:cNvSpPr/>
          <p:nvPr/>
        </p:nvSpPr>
        <p:spPr>
          <a:xfrm flipH="1">
            <a:off x="2985880" y="5921601"/>
            <a:ext cx="0" cy="35311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5" name="AutoShape 25"/>
          <p:cNvSpPr/>
          <p:nvPr/>
        </p:nvSpPr>
        <p:spPr>
          <a:xfrm>
            <a:off x="2985880" y="7078309"/>
            <a:ext cx="0" cy="35311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6" name="AutoShape 26"/>
          <p:cNvSpPr/>
          <p:nvPr/>
        </p:nvSpPr>
        <p:spPr>
          <a:xfrm>
            <a:off x="4161584" y="7832746"/>
            <a:ext cx="217989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7" name="AutoShape 27"/>
          <p:cNvSpPr/>
          <p:nvPr/>
        </p:nvSpPr>
        <p:spPr>
          <a:xfrm>
            <a:off x="2985880" y="8206065"/>
            <a:ext cx="0" cy="64224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28"/>
          <p:cNvGrpSpPr/>
          <p:nvPr/>
        </p:nvGrpSpPr>
        <p:grpSpPr>
          <a:xfrm>
            <a:off x="1028700" y="7430474"/>
            <a:ext cx="3504901" cy="804544"/>
            <a:chOff x="0" y="0"/>
            <a:chExt cx="957207" cy="21972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57207" cy="219725"/>
            </a:xfrm>
            <a:custGeom>
              <a:avLst/>
              <a:gdLst/>
              <a:ahLst/>
              <a:cxnLst/>
              <a:rect l="l" t="t" r="r" b="b"/>
              <a:pathLst>
                <a:path w="957207" h="219725">
                  <a:moveTo>
                    <a:pt x="203200" y="0"/>
                  </a:moveTo>
                  <a:lnTo>
                    <a:pt x="957207" y="0"/>
                  </a:lnTo>
                  <a:lnTo>
                    <a:pt x="754007" y="219725"/>
                  </a:lnTo>
                  <a:lnTo>
                    <a:pt x="0" y="21972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101600" y="-38100"/>
              <a:ext cx="754007" cy="257825"/>
            </a:xfrm>
            <a:prstGeom prst="rect">
              <a:avLst/>
            </a:prstGeom>
          </p:spPr>
          <p:txBody>
            <a:bodyPr lIns="52173" tIns="52173" rIns="52173" bIns="52173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Upload foto</a:t>
              </a:r>
            </a:p>
          </p:txBody>
        </p:sp>
      </p:grpSp>
      <p:sp>
        <p:nvSpPr>
          <p:cNvPr id="31" name="AutoShape 31"/>
          <p:cNvSpPr/>
          <p:nvPr/>
        </p:nvSpPr>
        <p:spPr>
          <a:xfrm>
            <a:off x="8619701" y="6676038"/>
            <a:ext cx="2309624" cy="414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2" name="Group 32"/>
          <p:cNvGrpSpPr/>
          <p:nvPr/>
        </p:nvGrpSpPr>
        <p:grpSpPr>
          <a:xfrm>
            <a:off x="6365620" y="6435744"/>
            <a:ext cx="2254082" cy="480587"/>
            <a:chOff x="0" y="0"/>
            <a:chExt cx="578049" cy="12324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78049" cy="123245"/>
            </a:xfrm>
            <a:custGeom>
              <a:avLst/>
              <a:gdLst/>
              <a:ahLst/>
              <a:cxnLst/>
              <a:rect l="l" t="t" r="r" b="b"/>
              <a:pathLst>
                <a:path w="578049" h="123245">
                  <a:moveTo>
                    <a:pt x="0" y="0"/>
                  </a:moveTo>
                  <a:lnTo>
                    <a:pt x="578049" y="0"/>
                  </a:lnTo>
                  <a:lnTo>
                    <a:pt x="578049" y="123245"/>
                  </a:lnTo>
                  <a:lnTo>
                    <a:pt x="0" y="123245"/>
                  </a:ln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578049" cy="161345"/>
            </a:xfrm>
            <a:prstGeom prst="rect">
              <a:avLst/>
            </a:prstGeom>
          </p:spPr>
          <p:txBody>
            <a:bodyPr lIns="52173" tIns="52173" rIns="52173" bIns="52173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Data album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365620" y="7592452"/>
            <a:ext cx="2254082" cy="480587"/>
            <a:chOff x="0" y="0"/>
            <a:chExt cx="578049" cy="12324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78049" cy="123245"/>
            </a:xfrm>
            <a:custGeom>
              <a:avLst/>
              <a:gdLst/>
              <a:ahLst/>
              <a:cxnLst/>
              <a:rect l="l" t="t" r="r" b="b"/>
              <a:pathLst>
                <a:path w="578049" h="123245">
                  <a:moveTo>
                    <a:pt x="0" y="0"/>
                  </a:moveTo>
                  <a:lnTo>
                    <a:pt x="578049" y="0"/>
                  </a:lnTo>
                  <a:lnTo>
                    <a:pt x="578049" y="123245"/>
                  </a:lnTo>
                  <a:lnTo>
                    <a:pt x="0" y="123245"/>
                  </a:ln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578049" cy="161345"/>
            </a:xfrm>
            <a:prstGeom prst="rect">
              <a:avLst/>
            </a:prstGeom>
          </p:spPr>
          <p:txBody>
            <a:bodyPr lIns="52173" tIns="52173" rIns="52173" bIns="52173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Data foto</a:t>
              </a:r>
            </a:p>
          </p:txBody>
        </p:sp>
      </p:grpSp>
      <p:sp>
        <p:nvSpPr>
          <p:cNvPr id="38" name="AutoShape 38"/>
          <p:cNvSpPr/>
          <p:nvPr/>
        </p:nvSpPr>
        <p:spPr>
          <a:xfrm>
            <a:off x="12787643" y="6676038"/>
            <a:ext cx="72892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9" name="Group 39"/>
          <p:cNvGrpSpPr/>
          <p:nvPr/>
        </p:nvGrpSpPr>
        <p:grpSpPr>
          <a:xfrm>
            <a:off x="10929326" y="5868663"/>
            <a:ext cx="2002800" cy="1623029"/>
            <a:chOff x="0" y="0"/>
            <a:chExt cx="1002986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02986" cy="812800"/>
            </a:xfrm>
            <a:custGeom>
              <a:avLst/>
              <a:gdLst/>
              <a:ahLst/>
              <a:cxnLst/>
              <a:rect l="l" t="t" r="r" b="b"/>
              <a:pathLst>
                <a:path w="1002986" h="812800">
                  <a:moveTo>
                    <a:pt x="501493" y="0"/>
                  </a:moveTo>
                  <a:lnTo>
                    <a:pt x="1002986" y="406400"/>
                  </a:lnTo>
                  <a:lnTo>
                    <a:pt x="501493" y="812800"/>
                  </a:lnTo>
                  <a:lnTo>
                    <a:pt x="0" y="406400"/>
                  </a:lnTo>
                  <a:lnTo>
                    <a:pt x="501493" y="0"/>
                  </a:ln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172388" y="101600"/>
              <a:ext cx="658210" cy="571500"/>
            </a:xfrm>
            <a:prstGeom prst="rect">
              <a:avLst/>
            </a:prstGeom>
          </p:spPr>
          <p:txBody>
            <a:bodyPr lIns="52173" tIns="52173" rIns="52173" bIns="52173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Selesai</a:t>
              </a:r>
            </a:p>
          </p:txBody>
        </p:sp>
      </p:grpSp>
      <p:sp>
        <p:nvSpPr>
          <p:cNvPr id="42" name="AutoShape 42"/>
          <p:cNvSpPr/>
          <p:nvPr/>
        </p:nvSpPr>
        <p:spPr>
          <a:xfrm>
            <a:off x="8619701" y="7832746"/>
            <a:ext cx="33110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 flipV="1">
            <a:off x="11930726" y="7520131"/>
            <a:ext cx="0" cy="33218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>
            <a:off x="2985880" y="8828745"/>
            <a:ext cx="3529004" cy="1956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 flipV="1">
            <a:off x="8458366" y="8848310"/>
            <a:ext cx="505819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arrow" w="med" len="sm"/>
            <a:tailEnd type="none" w="sm" len="sm"/>
          </a:ln>
        </p:spPr>
      </p:sp>
      <p:grpSp>
        <p:nvGrpSpPr>
          <p:cNvPr id="46" name="Group 46"/>
          <p:cNvGrpSpPr/>
          <p:nvPr/>
        </p:nvGrpSpPr>
        <p:grpSpPr>
          <a:xfrm>
            <a:off x="6514884" y="8486164"/>
            <a:ext cx="1955553" cy="724293"/>
            <a:chOff x="0" y="0"/>
            <a:chExt cx="1002986" cy="37148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002986" cy="371484"/>
            </a:xfrm>
            <a:custGeom>
              <a:avLst/>
              <a:gdLst/>
              <a:ahLst/>
              <a:cxnLst/>
              <a:rect l="l" t="t" r="r" b="b"/>
              <a:pathLst>
                <a:path w="1002986" h="371484">
                  <a:moveTo>
                    <a:pt x="799786" y="0"/>
                  </a:moveTo>
                  <a:cubicBezTo>
                    <a:pt x="912011" y="0"/>
                    <a:pt x="1002986" y="83159"/>
                    <a:pt x="1002986" y="185742"/>
                  </a:cubicBezTo>
                  <a:cubicBezTo>
                    <a:pt x="1002986" y="288324"/>
                    <a:pt x="912011" y="371484"/>
                    <a:pt x="799786" y="371484"/>
                  </a:cubicBezTo>
                  <a:lnTo>
                    <a:pt x="203200" y="371484"/>
                  </a:lnTo>
                  <a:cubicBezTo>
                    <a:pt x="90976" y="371484"/>
                    <a:pt x="0" y="288324"/>
                    <a:pt x="0" y="185742"/>
                  </a:cubicBezTo>
                  <a:cubicBezTo>
                    <a:pt x="0" y="8315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1002986" cy="409583"/>
            </a:xfrm>
            <a:prstGeom prst="rect">
              <a:avLst/>
            </a:prstGeom>
          </p:spPr>
          <p:txBody>
            <a:bodyPr lIns="52173" tIns="52173" rIns="52173" bIns="52173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Finish</a:t>
              </a:r>
            </a:p>
          </p:txBody>
        </p:sp>
      </p:grpSp>
      <p:sp>
        <p:nvSpPr>
          <p:cNvPr id="49" name="AutoShape 49"/>
          <p:cNvSpPr/>
          <p:nvPr/>
        </p:nvSpPr>
        <p:spPr>
          <a:xfrm flipV="1">
            <a:off x="13492421" y="6666255"/>
            <a:ext cx="0" cy="219671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TextBox 50"/>
          <p:cNvSpPr txBox="1"/>
          <p:nvPr/>
        </p:nvSpPr>
        <p:spPr>
          <a:xfrm>
            <a:off x="3037080" y="3149397"/>
            <a:ext cx="131236" cy="128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4"/>
              </a:lnSpc>
              <a:spcBef>
                <a:spcPct val="0"/>
              </a:spcBef>
            </a:pPr>
            <a:r>
              <a:rPr lang="en-US" sz="710" dirty="0">
                <a:solidFill>
                  <a:srgbClr val="FFFFFF"/>
                </a:solidFill>
                <a:latin typeface="Arimo"/>
              </a:rPr>
              <a:t>YA</a:t>
            </a:r>
          </a:p>
        </p:txBody>
      </p:sp>
      <p:sp>
        <p:nvSpPr>
          <p:cNvPr id="51" name="TextBox 51"/>
          <p:cNvSpPr txBox="1"/>
          <p:nvPr/>
        </p:nvSpPr>
        <p:spPr>
          <a:xfrm rot="5400000">
            <a:off x="6285417" y="3410277"/>
            <a:ext cx="391044" cy="128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4"/>
              </a:lnSpc>
              <a:spcBef>
                <a:spcPct val="0"/>
              </a:spcBef>
            </a:pPr>
            <a:r>
              <a:rPr lang="en-US" sz="710" dirty="0">
                <a:solidFill>
                  <a:srgbClr val="FFFFFF"/>
                </a:solidFill>
                <a:latin typeface="Arimo"/>
              </a:rPr>
              <a:t>TIDAK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245435" y="8598747"/>
            <a:ext cx="120299" cy="12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"/>
              </a:lnSpc>
              <a:spcBef>
                <a:spcPct val="0"/>
              </a:spcBef>
            </a:pPr>
            <a:r>
              <a:rPr lang="en-US" sz="710">
                <a:solidFill>
                  <a:srgbClr val="FFFFFF"/>
                </a:solidFill>
                <a:latin typeface="Arimo"/>
              </a:rPr>
              <a:t>YA</a:t>
            </a:r>
          </a:p>
        </p:txBody>
      </p:sp>
      <p:sp>
        <p:nvSpPr>
          <p:cNvPr id="53" name="Freeform 53"/>
          <p:cNvSpPr/>
          <p:nvPr/>
        </p:nvSpPr>
        <p:spPr>
          <a:xfrm>
            <a:off x="12415603" y="519620"/>
            <a:ext cx="5542231" cy="2892037"/>
          </a:xfrm>
          <a:custGeom>
            <a:avLst/>
            <a:gdLst/>
            <a:ahLst/>
            <a:cxnLst/>
            <a:rect l="l" t="t" r="r" b="b"/>
            <a:pathLst>
              <a:path w="5542231" h="2892037">
                <a:moveTo>
                  <a:pt x="0" y="0"/>
                </a:moveTo>
                <a:lnTo>
                  <a:pt x="5542231" y="0"/>
                </a:lnTo>
                <a:lnTo>
                  <a:pt x="5542231" y="2892037"/>
                </a:lnTo>
                <a:lnTo>
                  <a:pt x="0" y="2892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4" name="TextBox 54"/>
          <p:cNvSpPr txBox="1"/>
          <p:nvPr/>
        </p:nvSpPr>
        <p:spPr>
          <a:xfrm>
            <a:off x="8870548" y="1718961"/>
            <a:ext cx="8749774" cy="898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6"/>
              </a:lnSpc>
            </a:pPr>
            <a:r>
              <a:rPr lang="en-US" sz="7595">
                <a:solidFill>
                  <a:srgbClr val="FFF5D6"/>
                </a:solidFill>
                <a:latin typeface="TT Phobos Inline"/>
              </a:rPr>
              <a:t>FLOWCHART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8832448" y="1718961"/>
            <a:ext cx="8749774" cy="898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6"/>
              </a:lnSpc>
            </a:pPr>
            <a:r>
              <a:rPr lang="en-US" sz="7595">
                <a:solidFill>
                  <a:srgbClr val="253943"/>
                </a:solidFill>
                <a:latin typeface="TT Phobos Inline"/>
              </a:rPr>
              <a:t>FLOWCHART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075423"/>
            <a:ext cx="9829323" cy="147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19"/>
              </a:lnSpc>
            </a:pPr>
            <a:r>
              <a:rPr lang="en-US" sz="12376">
                <a:solidFill>
                  <a:srgbClr val="FFF5D6"/>
                </a:solidFill>
                <a:latin typeface="TT Phobos Inline"/>
              </a:rPr>
              <a:t>TOPIC NO.3</a:t>
            </a:r>
          </a:p>
        </p:txBody>
      </p:sp>
      <p:sp>
        <p:nvSpPr>
          <p:cNvPr id="3" name="Freeform 3"/>
          <p:cNvSpPr/>
          <p:nvPr/>
        </p:nvSpPr>
        <p:spPr>
          <a:xfrm>
            <a:off x="10858023" y="5143500"/>
            <a:ext cx="9676475" cy="11536781"/>
          </a:xfrm>
          <a:custGeom>
            <a:avLst/>
            <a:gdLst/>
            <a:ahLst/>
            <a:cxnLst/>
            <a:rect l="l" t="t" r="r" b="b"/>
            <a:pathLst>
              <a:path w="9676475" h="11536781">
                <a:moveTo>
                  <a:pt x="0" y="0"/>
                </a:moveTo>
                <a:lnTo>
                  <a:pt x="9676475" y="0"/>
                </a:lnTo>
                <a:lnTo>
                  <a:pt x="9676475" y="11536781"/>
                </a:lnTo>
                <a:lnTo>
                  <a:pt x="0" y="11536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94510" y="450191"/>
            <a:ext cx="2793977" cy="5658688"/>
          </a:xfrm>
          <a:custGeom>
            <a:avLst/>
            <a:gdLst/>
            <a:ahLst/>
            <a:cxnLst/>
            <a:rect l="l" t="t" r="r" b="b"/>
            <a:pathLst>
              <a:path w="2793977" h="5658688">
                <a:moveTo>
                  <a:pt x="0" y="0"/>
                </a:moveTo>
                <a:lnTo>
                  <a:pt x="2793977" y="0"/>
                </a:lnTo>
                <a:lnTo>
                  <a:pt x="2793977" y="5658689"/>
                </a:lnTo>
                <a:lnTo>
                  <a:pt x="0" y="5658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574503" y="2517036"/>
            <a:ext cx="3520006" cy="3591843"/>
          </a:xfrm>
          <a:custGeom>
            <a:avLst/>
            <a:gdLst/>
            <a:ahLst/>
            <a:cxnLst/>
            <a:rect l="l" t="t" r="r" b="b"/>
            <a:pathLst>
              <a:path w="3520006" h="3591843">
                <a:moveTo>
                  <a:pt x="0" y="0"/>
                </a:moveTo>
                <a:lnTo>
                  <a:pt x="3520007" y="0"/>
                </a:lnTo>
                <a:lnTo>
                  <a:pt x="3520007" y="3591844"/>
                </a:lnTo>
                <a:lnTo>
                  <a:pt x="0" y="3591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4312958"/>
            <a:ext cx="9319789" cy="9571028"/>
          </a:xfrm>
          <a:custGeom>
            <a:avLst/>
            <a:gdLst/>
            <a:ahLst/>
            <a:cxnLst/>
            <a:rect l="l" t="t" r="r" b="b"/>
            <a:pathLst>
              <a:path w="9319789" h="9571028">
                <a:moveTo>
                  <a:pt x="0" y="0"/>
                </a:moveTo>
                <a:lnTo>
                  <a:pt x="9319789" y="0"/>
                </a:lnTo>
                <a:lnTo>
                  <a:pt x="9319789" y="9571028"/>
                </a:lnTo>
                <a:lnTo>
                  <a:pt x="0" y="95710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01008" y="3807476"/>
            <a:ext cx="5063959" cy="118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9"/>
              </a:lnSpc>
            </a:pPr>
            <a:r>
              <a:rPr lang="en-US" sz="3407">
                <a:solidFill>
                  <a:srgbClr val="FFF5D6"/>
                </a:solidFill>
                <a:latin typeface="TT Phobos"/>
              </a:rPr>
              <a:t>ENTITY RELATIONSHIP DIAGRAM (ERD)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010394" y="863151"/>
            <a:ext cx="662271" cy="166664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667009" y="959263"/>
            <a:ext cx="2005657" cy="157053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H="1">
            <a:off x="3672665" y="1361352"/>
            <a:ext cx="2088987" cy="116844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274537" y="1958569"/>
            <a:ext cx="2398129" cy="5712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H="1">
            <a:off x="3672665" y="849164"/>
            <a:ext cx="938672" cy="168063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4594953" y="2880758"/>
            <a:ext cx="10869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3663140" y="3231716"/>
            <a:ext cx="9525" cy="99060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2750378" y="2529800"/>
            <a:ext cx="1844574" cy="701915"/>
            <a:chOff x="0" y="0"/>
            <a:chExt cx="485814" cy="1848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5814" cy="184867"/>
            </a:xfrm>
            <a:custGeom>
              <a:avLst/>
              <a:gdLst/>
              <a:ahLst/>
              <a:cxnLst/>
              <a:rect l="l" t="t" r="r" b="b"/>
              <a:pathLst>
                <a:path w="485814" h="184867">
                  <a:moveTo>
                    <a:pt x="0" y="0"/>
                  </a:moveTo>
                  <a:lnTo>
                    <a:pt x="485814" y="0"/>
                  </a:lnTo>
                  <a:lnTo>
                    <a:pt x="485814" y="184867"/>
                  </a:lnTo>
                  <a:lnTo>
                    <a:pt x="0" y="184867"/>
                  </a:lnTo>
                  <a:close/>
                </a:path>
              </a:pathLst>
            </a:custGeom>
            <a:solidFill>
              <a:srgbClr val="CFA58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85814" cy="222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Album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 flipH="1" flipV="1">
            <a:off x="7710172" y="1736960"/>
            <a:ext cx="2353293" cy="84263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H="1">
            <a:off x="10063465" y="902147"/>
            <a:ext cx="618895" cy="167744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8834250" y="940422"/>
            <a:ext cx="1229215" cy="163917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H="1">
            <a:off x="10063465" y="1581806"/>
            <a:ext cx="1592858" cy="99778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0063465" y="3181925"/>
            <a:ext cx="0" cy="206544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0063465" y="3181925"/>
            <a:ext cx="1529615" cy="93729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8977125" y="3181925"/>
            <a:ext cx="1086340" cy="15203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V="1">
            <a:off x="8281020" y="3181925"/>
            <a:ext cx="1782445" cy="76557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0860987" y="2880758"/>
            <a:ext cx="62077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7918277" y="2880758"/>
            <a:ext cx="134766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9265943" y="2579592"/>
            <a:ext cx="1595044" cy="602333"/>
            <a:chOff x="0" y="0"/>
            <a:chExt cx="420094" cy="15863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20094" cy="158639"/>
            </a:xfrm>
            <a:custGeom>
              <a:avLst/>
              <a:gdLst/>
              <a:ahLst/>
              <a:cxnLst/>
              <a:rect l="l" t="t" r="r" b="b"/>
              <a:pathLst>
                <a:path w="420094" h="158639">
                  <a:moveTo>
                    <a:pt x="0" y="0"/>
                  </a:moveTo>
                  <a:lnTo>
                    <a:pt x="420094" y="0"/>
                  </a:lnTo>
                  <a:lnTo>
                    <a:pt x="420094" y="158639"/>
                  </a:lnTo>
                  <a:lnTo>
                    <a:pt x="0" y="158639"/>
                  </a:lnTo>
                  <a:close/>
                </a:path>
              </a:pathLst>
            </a:custGeom>
            <a:solidFill>
              <a:srgbClr val="CFA586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420094" cy="1967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Foto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>
            <a:off x="10063465" y="8118104"/>
            <a:ext cx="445979" cy="95737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0063465" y="6735656"/>
            <a:ext cx="0" cy="91450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V="1">
            <a:off x="10063465" y="7213186"/>
            <a:ext cx="1396407" cy="43697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8653342" y="7153675"/>
            <a:ext cx="1410123" cy="49648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flipV="1">
            <a:off x="8749689" y="8118104"/>
            <a:ext cx="1313776" cy="87012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0" name="Group 30"/>
          <p:cNvGrpSpPr/>
          <p:nvPr/>
        </p:nvGrpSpPr>
        <p:grpSpPr>
          <a:xfrm>
            <a:off x="9341627" y="7650160"/>
            <a:ext cx="1443676" cy="467944"/>
            <a:chOff x="0" y="0"/>
            <a:chExt cx="380227" cy="12324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80227" cy="123244"/>
            </a:xfrm>
            <a:custGeom>
              <a:avLst/>
              <a:gdLst/>
              <a:ahLst/>
              <a:cxnLst/>
              <a:rect l="l" t="t" r="r" b="b"/>
              <a:pathLst>
                <a:path w="380227" h="123244">
                  <a:moveTo>
                    <a:pt x="0" y="0"/>
                  </a:moveTo>
                  <a:lnTo>
                    <a:pt x="380227" y="0"/>
                  </a:lnTo>
                  <a:lnTo>
                    <a:pt x="380227" y="123244"/>
                  </a:lnTo>
                  <a:lnTo>
                    <a:pt x="0" y="123244"/>
                  </a:lnTo>
                  <a:close/>
                </a:path>
              </a:pathLst>
            </a:custGeom>
            <a:solidFill>
              <a:srgbClr val="CFA586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380227" cy="16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Likefoto</a:t>
              </a:r>
            </a:p>
          </p:txBody>
        </p:sp>
      </p:grpSp>
      <p:sp>
        <p:nvSpPr>
          <p:cNvPr id="33" name="AutoShape 33"/>
          <p:cNvSpPr/>
          <p:nvPr/>
        </p:nvSpPr>
        <p:spPr>
          <a:xfrm>
            <a:off x="15402896" y="3197970"/>
            <a:ext cx="1592979" cy="57424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flipV="1">
            <a:off x="15402896" y="1956260"/>
            <a:ext cx="1842294" cy="60728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 flipH="1">
            <a:off x="15402896" y="1163947"/>
            <a:ext cx="366651" cy="139960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13676591" y="1487092"/>
            <a:ext cx="1726305" cy="107645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flipV="1">
            <a:off x="13930417" y="3197970"/>
            <a:ext cx="1472479" cy="61835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>
            <a:off x="13800807" y="2880758"/>
            <a:ext cx="63817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9" name="Group 39"/>
          <p:cNvGrpSpPr/>
          <p:nvPr/>
        </p:nvGrpSpPr>
        <p:grpSpPr>
          <a:xfrm>
            <a:off x="14438982" y="2563546"/>
            <a:ext cx="1927828" cy="634424"/>
            <a:chOff x="0" y="0"/>
            <a:chExt cx="507741" cy="16709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7741" cy="167091"/>
            </a:xfrm>
            <a:custGeom>
              <a:avLst/>
              <a:gdLst/>
              <a:ahLst/>
              <a:cxnLst/>
              <a:rect l="l" t="t" r="r" b="b"/>
              <a:pathLst>
                <a:path w="507741" h="167091">
                  <a:moveTo>
                    <a:pt x="0" y="0"/>
                  </a:moveTo>
                  <a:lnTo>
                    <a:pt x="507741" y="0"/>
                  </a:lnTo>
                  <a:lnTo>
                    <a:pt x="507741" y="167091"/>
                  </a:lnTo>
                  <a:lnTo>
                    <a:pt x="0" y="167091"/>
                  </a:lnTo>
                  <a:close/>
                </a:path>
              </a:pathLst>
            </a:custGeom>
            <a:solidFill>
              <a:srgbClr val="CFA586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507741" cy="205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Komentar foto</a:t>
              </a:r>
            </a:p>
          </p:txBody>
        </p:sp>
      </p:grpSp>
      <p:sp>
        <p:nvSpPr>
          <p:cNvPr id="42" name="AutoShape 42"/>
          <p:cNvSpPr/>
          <p:nvPr/>
        </p:nvSpPr>
        <p:spPr>
          <a:xfrm flipV="1">
            <a:off x="3352067" y="7865082"/>
            <a:ext cx="311073" cy="112438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 flipV="1">
            <a:off x="3663140" y="5492026"/>
            <a:ext cx="0" cy="177844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 flipV="1">
            <a:off x="3663140" y="6655474"/>
            <a:ext cx="1499628" cy="61499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>
            <a:off x="3663140" y="7865082"/>
            <a:ext cx="1301448" cy="73291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AutoShape 46"/>
          <p:cNvSpPr/>
          <p:nvPr/>
        </p:nvSpPr>
        <p:spPr>
          <a:xfrm flipV="1">
            <a:off x="1376335" y="7865082"/>
            <a:ext cx="2286806" cy="82921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7" name="AutoShape 47"/>
          <p:cNvSpPr/>
          <p:nvPr/>
        </p:nvSpPr>
        <p:spPr>
          <a:xfrm>
            <a:off x="1516014" y="6757105"/>
            <a:ext cx="2147127" cy="51336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48"/>
          <p:cNvSpPr/>
          <p:nvPr/>
        </p:nvSpPr>
        <p:spPr>
          <a:xfrm>
            <a:off x="2111435" y="5820573"/>
            <a:ext cx="1551706" cy="144989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9" name="Group 49"/>
          <p:cNvGrpSpPr/>
          <p:nvPr/>
        </p:nvGrpSpPr>
        <p:grpSpPr>
          <a:xfrm>
            <a:off x="2959909" y="7270467"/>
            <a:ext cx="1406463" cy="594615"/>
            <a:chOff x="0" y="0"/>
            <a:chExt cx="370426" cy="156606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370426" cy="156606"/>
            </a:xfrm>
            <a:custGeom>
              <a:avLst/>
              <a:gdLst/>
              <a:ahLst/>
              <a:cxnLst/>
              <a:rect l="l" t="t" r="r" b="b"/>
              <a:pathLst>
                <a:path w="370426" h="156606">
                  <a:moveTo>
                    <a:pt x="0" y="0"/>
                  </a:moveTo>
                  <a:lnTo>
                    <a:pt x="370426" y="0"/>
                  </a:lnTo>
                  <a:lnTo>
                    <a:pt x="370426" y="156606"/>
                  </a:lnTo>
                  <a:lnTo>
                    <a:pt x="0" y="156606"/>
                  </a:lnTo>
                  <a:close/>
                </a:path>
              </a:pathLst>
            </a:custGeom>
            <a:solidFill>
              <a:srgbClr val="CFA586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370426" cy="1947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User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596236" y="275173"/>
            <a:ext cx="1356601" cy="753527"/>
            <a:chOff x="0" y="0"/>
            <a:chExt cx="812800" cy="451471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451471"/>
            </a:xfrm>
            <a:custGeom>
              <a:avLst/>
              <a:gdLst/>
              <a:ahLst/>
              <a:cxnLst/>
              <a:rect l="l" t="t" r="r" b="b"/>
              <a:pathLst>
                <a:path w="812800" h="451471">
                  <a:moveTo>
                    <a:pt x="406400" y="0"/>
                  </a:moveTo>
                  <a:cubicBezTo>
                    <a:pt x="181951" y="0"/>
                    <a:pt x="0" y="101065"/>
                    <a:pt x="0" y="225736"/>
                  </a:cubicBezTo>
                  <a:cubicBezTo>
                    <a:pt x="0" y="350406"/>
                    <a:pt x="181951" y="451471"/>
                    <a:pt x="406400" y="451471"/>
                  </a:cubicBezTo>
                  <a:cubicBezTo>
                    <a:pt x="630849" y="451471"/>
                    <a:pt x="812800" y="350406"/>
                    <a:pt x="812800" y="225736"/>
                  </a:cubicBezTo>
                  <a:cubicBezTo>
                    <a:pt x="812800" y="10106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76200" y="4225"/>
              <a:ext cx="660400" cy="404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Albumid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2069116" y="109624"/>
            <a:ext cx="1882557" cy="753527"/>
            <a:chOff x="0" y="0"/>
            <a:chExt cx="1127924" cy="451471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127923" cy="451471"/>
            </a:xfrm>
            <a:custGeom>
              <a:avLst/>
              <a:gdLst/>
              <a:ahLst/>
              <a:cxnLst/>
              <a:rect l="l" t="t" r="r" b="b"/>
              <a:pathLst>
                <a:path w="1127923" h="451471">
                  <a:moveTo>
                    <a:pt x="563962" y="0"/>
                  </a:moveTo>
                  <a:cubicBezTo>
                    <a:pt x="252494" y="0"/>
                    <a:pt x="0" y="101065"/>
                    <a:pt x="0" y="225736"/>
                  </a:cubicBezTo>
                  <a:cubicBezTo>
                    <a:pt x="0" y="350406"/>
                    <a:pt x="252494" y="451471"/>
                    <a:pt x="563962" y="451471"/>
                  </a:cubicBezTo>
                  <a:cubicBezTo>
                    <a:pt x="875429" y="451471"/>
                    <a:pt x="1127923" y="350406"/>
                    <a:pt x="1127923" y="225736"/>
                  </a:cubicBezTo>
                  <a:cubicBezTo>
                    <a:pt x="1127923" y="101065"/>
                    <a:pt x="875429" y="0"/>
                    <a:pt x="563962" y="0"/>
                  </a:cubicBez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105743" y="4225"/>
              <a:ext cx="916438" cy="404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Namaalbum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4065973" y="109624"/>
            <a:ext cx="1495967" cy="753527"/>
            <a:chOff x="0" y="0"/>
            <a:chExt cx="896300" cy="451471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96300" cy="451471"/>
            </a:xfrm>
            <a:custGeom>
              <a:avLst/>
              <a:gdLst/>
              <a:ahLst/>
              <a:cxnLst/>
              <a:rect l="l" t="t" r="r" b="b"/>
              <a:pathLst>
                <a:path w="896300" h="451471">
                  <a:moveTo>
                    <a:pt x="448150" y="0"/>
                  </a:moveTo>
                  <a:cubicBezTo>
                    <a:pt x="200644" y="0"/>
                    <a:pt x="0" y="101065"/>
                    <a:pt x="0" y="225736"/>
                  </a:cubicBezTo>
                  <a:cubicBezTo>
                    <a:pt x="0" y="350406"/>
                    <a:pt x="200644" y="451471"/>
                    <a:pt x="448150" y="451471"/>
                  </a:cubicBezTo>
                  <a:cubicBezTo>
                    <a:pt x="695657" y="451471"/>
                    <a:pt x="896300" y="350406"/>
                    <a:pt x="896300" y="225736"/>
                  </a:cubicBezTo>
                  <a:cubicBezTo>
                    <a:pt x="896300" y="101065"/>
                    <a:pt x="695657" y="0"/>
                    <a:pt x="448150" y="0"/>
                  </a:cubicBez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84028" y="4225"/>
              <a:ext cx="728244" cy="404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Deskripsi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45323" y="1205042"/>
            <a:ext cx="2267756" cy="753527"/>
            <a:chOff x="0" y="0"/>
            <a:chExt cx="1244473" cy="451471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244473" cy="451471"/>
            </a:xfrm>
            <a:custGeom>
              <a:avLst/>
              <a:gdLst/>
              <a:ahLst/>
              <a:cxnLst/>
              <a:rect l="l" t="t" r="r" b="b"/>
              <a:pathLst>
                <a:path w="1244473" h="451471">
                  <a:moveTo>
                    <a:pt x="622236" y="0"/>
                  </a:moveTo>
                  <a:cubicBezTo>
                    <a:pt x="278585" y="0"/>
                    <a:pt x="0" y="101065"/>
                    <a:pt x="0" y="225736"/>
                  </a:cubicBezTo>
                  <a:cubicBezTo>
                    <a:pt x="0" y="350406"/>
                    <a:pt x="278585" y="451471"/>
                    <a:pt x="622236" y="451471"/>
                  </a:cubicBezTo>
                  <a:cubicBezTo>
                    <a:pt x="965888" y="451471"/>
                    <a:pt x="1244473" y="350406"/>
                    <a:pt x="1244473" y="225736"/>
                  </a:cubicBezTo>
                  <a:cubicBezTo>
                    <a:pt x="1244473" y="101065"/>
                    <a:pt x="965888" y="0"/>
                    <a:pt x="622236" y="0"/>
                  </a:cubicBez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116669" y="4225"/>
              <a:ext cx="1011134" cy="404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Tanggaldibuat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5162768" y="696048"/>
            <a:ext cx="1197769" cy="665303"/>
            <a:chOff x="0" y="0"/>
            <a:chExt cx="812800" cy="451471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12800" cy="451471"/>
            </a:xfrm>
            <a:custGeom>
              <a:avLst/>
              <a:gdLst/>
              <a:ahLst/>
              <a:cxnLst/>
              <a:rect l="l" t="t" r="r" b="b"/>
              <a:pathLst>
                <a:path w="812800" h="451471">
                  <a:moveTo>
                    <a:pt x="406400" y="0"/>
                  </a:moveTo>
                  <a:cubicBezTo>
                    <a:pt x="181951" y="0"/>
                    <a:pt x="0" y="101065"/>
                    <a:pt x="0" y="225736"/>
                  </a:cubicBezTo>
                  <a:cubicBezTo>
                    <a:pt x="0" y="350406"/>
                    <a:pt x="181951" y="451471"/>
                    <a:pt x="406400" y="451471"/>
                  </a:cubicBezTo>
                  <a:cubicBezTo>
                    <a:pt x="630849" y="451471"/>
                    <a:pt x="812800" y="350406"/>
                    <a:pt x="812800" y="225736"/>
                  </a:cubicBezTo>
                  <a:cubicBezTo>
                    <a:pt x="812800" y="10106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76200" y="4225"/>
              <a:ext cx="660400" cy="404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Userid</a:t>
              </a:r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10994195" y="976014"/>
            <a:ext cx="1324256" cy="605792"/>
            <a:chOff x="0" y="0"/>
            <a:chExt cx="812800" cy="371822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371822"/>
            </a:xfrm>
            <a:custGeom>
              <a:avLst/>
              <a:gdLst/>
              <a:ahLst/>
              <a:cxnLst/>
              <a:rect l="l" t="t" r="r" b="b"/>
              <a:pathLst>
                <a:path w="812800" h="371822">
                  <a:moveTo>
                    <a:pt x="406400" y="0"/>
                  </a:moveTo>
                  <a:cubicBezTo>
                    <a:pt x="181951" y="0"/>
                    <a:pt x="0" y="83235"/>
                    <a:pt x="0" y="185911"/>
                  </a:cubicBezTo>
                  <a:cubicBezTo>
                    <a:pt x="0" y="288587"/>
                    <a:pt x="181951" y="371822"/>
                    <a:pt x="406400" y="371822"/>
                  </a:cubicBezTo>
                  <a:cubicBezTo>
                    <a:pt x="630849" y="371822"/>
                    <a:pt x="812800" y="288587"/>
                    <a:pt x="812800" y="185911"/>
                  </a:cubicBezTo>
                  <a:cubicBezTo>
                    <a:pt x="812800" y="8323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-3242"/>
              <a:ext cx="660400" cy="340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Fotoid</a:t>
              </a:r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8099185" y="334630"/>
            <a:ext cx="1470130" cy="605792"/>
            <a:chOff x="0" y="0"/>
            <a:chExt cx="902334" cy="371822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902334" cy="371822"/>
            </a:xfrm>
            <a:custGeom>
              <a:avLst/>
              <a:gdLst/>
              <a:ahLst/>
              <a:cxnLst/>
              <a:rect l="l" t="t" r="r" b="b"/>
              <a:pathLst>
                <a:path w="902334" h="371822">
                  <a:moveTo>
                    <a:pt x="451167" y="0"/>
                  </a:moveTo>
                  <a:cubicBezTo>
                    <a:pt x="201994" y="0"/>
                    <a:pt x="0" y="83235"/>
                    <a:pt x="0" y="185911"/>
                  </a:cubicBezTo>
                  <a:cubicBezTo>
                    <a:pt x="0" y="288587"/>
                    <a:pt x="201994" y="371822"/>
                    <a:pt x="451167" y="371822"/>
                  </a:cubicBezTo>
                  <a:cubicBezTo>
                    <a:pt x="700340" y="371822"/>
                    <a:pt x="902334" y="288587"/>
                    <a:pt x="902334" y="185911"/>
                  </a:cubicBezTo>
                  <a:cubicBezTo>
                    <a:pt x="902334" y="83235"/>
                    <a:pt x="700340" y="0"/>
                    <a:pt x="451167" y="0"/>
                  </a:cubicBez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84594" y="-3242"/>
              <a:ext cx="733147" cy="340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Judulfoto</a:t>
              </a:r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9712190" y="70629"/>
            <a:ext cx="2168161" cy="831518"/>
            <a:chOff x="0" y="0"/>
            <a:chExt cx="1190939" cy="510368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190939" cy="510368"/>
            </a:xfrm>
            <a:custGeom>
              <a:avLst/>
              <a:gdLst/>
              <a:ahLst/>
              <a:cxnLst/>
              <a:rect l="l" t="t" r="r" b="b"/>
              <a:pathLst>
                <a:path w="1190939" h="510368">
                  <a:moveTo>
                    <a:pt x="595469" y="0"/>
                  </a:moveTo>
                  <a:cubicBezTo>
                    <a:pt x="266601" y="0"/>
                    <a:pt x="0" y="114250"/>
                    <a:pt x="0" y="255184"/>
                  </a:cubicBezTo>
                  <a:cubicBezTo>
                    <a:pt x="0" y="396118"/>
                    <a:pt x="266601" y="510368"/>
                    <a:pt x="595469" y="510368"/>
                  </a:cubicBezTo>
                  <a:cubicBezTo>
                    <a:pt x="924338" y="510368"/>
                    <a:pt x="1190939" y="396118"/>
                    <a:pt x="1190939" y="255184"/>
                  </a:cubicBezTo>
                  <a:cubicBezTo>
                    <a:pt x="1190939" y="114250"/>
                    <a:pt x="924338" y="0"/>
                    <a:pt x="595469" y="0"/>
                  </a:cubicBez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75" name="TextBox 75"/>
            <p:cNvSpPr txBox="1"/>
            <p:nvPr/>
          </p:nvSpPr>
          <p:spPr>
            <a:xfrm>
              <a:off x="111651" y="9747"/>
              <a:ext cx="967638" cy="4527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Deskripsifoto</a:t>
              </a:r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6586093" y="985743"/>
            <a:ext cx="2248157" cy="751217"/>
            <a:chOff x="0" y="0"/>
            <a:chExt cx="1379871" cy="461081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379871" cy="461081"/>
            </a:xfrm>
            <a:custGeom>
              <a:avLst/>
              <a:gdLst/>
              <a:ahLst/>
              <a:cxnLst/>
              <a:rect l="l" t="t" r="r" b="b"/>
              <a:pathLst>
                <a:path w="1379871" h="461081">
                  <a:moveTo>
                    <a:pt x="689935" y="0"/>
                  </a:moveTo>
                  <a:cubicBezTo>
                    <a:pt x="308895" y="0"/>
                    <a:pt x="0" y="103217"/>
                    <a:pt x="0" y="230541"/>
                  </a:cubicBezTo>
                  <a:cubicBezTo>
                    <a:pt x="0" y="357865"/>
                    <a:pt x="308895" y="461081"/>
                    <a:pt x="689935" y="461081"/>
                  </a:cubicBezTo>
                  <a:cubicBezTo>
                    <a:pt x="1070976" y="461081"/>
                    <a:pt x="1379871" y="357865"/>
                    <a:pt x="1379871" y="230541"/>
                  </a:cubicBezTo>
                  <a:cubicBezTo>
                    <a:pt x="1379871" y="103217"/>
                    <a:pt x="1070976" y="0"/>
                    <a:pt x="689935" y="0"/>
                  </a:cubicBez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78" name="TextBox 78"/>
            <p:cNvSpPr txBox="1"/>
            <p:nvPr/>
          </p:nvSpPr>
          <p:spPr>
            <a:xfrm>
              <a:off x="129363" y="5126"/>
              <a:ext cx="1121145" cy="4127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Tanggalunggah</a:t>
              </a:r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8242060" y="4702249"/>
            <a:ext cx="1470130" cy="605792"/>
            <a:chOff x="0" y="0"/>
            <a:chExt cx="902334" cy="371822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902334" cy="371822"/>
            </a:xfrm>
            <a:custGeom>
              <a:avLst/>
              <a:gdLst/>
              <a:ahLst/>
              <a:cxnLst/>
              <a:rect l="l" t="t" r="r" b="b"/>
              <a:pathLst>
                <a:path w="902334" h="371822">
                  <a:moveTo>
                    <a:pt x="451167" y="0"/>
                  </a:moveTo>
                  <a:cubicBezTo>
                    <a:pt x="201994" y="0"/>
                    <a:pt x="0" y="83235"/>
                    <a:pt x="0" y="185911"/>
                  </a:cubicBezTo>
                  <a:cubicBezTo>
                    <a:pt x="0" y="288587"/>
                    <a:pt x="201994" y="371822"/>
                    <a:pt x="451167" y="371822"/>
                  </a:cubicBezTo>
                  <a:cubicBezTo>
                    <a:pt x="700340" y="371822"/>
                    <a:pt x="902334" y="288587"/>
                    <a:pt x="902334" y="185911"/>
                  </a:cubicBezTo>
                  <a:cubicBezTo>
                    <a:pt x="902334" y="83235"/>
                    <a:pt x="700340" y="0"/>
                    <a:pt x="451167" y="0"/>
                  </a:cubicBez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81" name="TextBox 81"/>
            <p:cNvSpPr txBox="1"/>
            <p:nvPr/>
          </p:nvSpPr>
          <p:spPr>
            <a:xfrm>
              <a:off x="84594" y="-3242"/>
              <a:ext cx="733147" cy="340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Lokasifile</a:t>
              </a:r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7602720" y="3947495"/>
            <a:ext cx="1356601" cy="753527"/>
            <a:chOff x="0" y="0"/>
            <a:chExt cx="812800" cy="451471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812800" cy="451471"/>
            </a:xfrm>
            <a:custGeom>
              <a:avLst/>
              <a:gdLst/>
              <a:ahLst/>
              <a:cxnLst/>
              <a:rect l="l" t="t" r="r" b="b"/>
              <a:pathLst>
                <a:path w="812800" h="451471">
                  <a:moveTo>
                    <a:pt x="406400" y="0"/>
                  </a:moveTo>
                  <a:cubicBezTo>
                    <a:pt x="181951" y="0"/>
                    <a:pt x="0" y="101065"/>
                    <a:pt x="0" y="225736"/>
                  </a:cubicBezTo>
                  <a:cubicBezTo>
                    <a:pt x="0" y="350406"/>
                    <a:pt x="181951" y="451471"/>
                    <a:pt x="406400" y="451471"/>
                  </a:cubicBezTo>
                  <a:cubicBezTo>
                    <a:pt x="630849" y="451471"/>
                    <a:pt x="812800" y="350406"/>
                    <a:pt x="812800" y="225736"/>
                  </a:cubicBezTo>
                  <a:cubicBezTo>
                    <a:pt x="812800" y="10106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84" name="TextBox 84"/>
            <p:cNvSpPr txBox="1"/>
            <p:nvPr/>
          </p:nvSpPr>
          <p:spPr>
            <a:xfrm>
              <a:off x="76200" y="4225"/>
              <a:ext cx="660400" cy="404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Albumid</a:t>
              </a:r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10994195" y="4119224"/>
            <a:ext cx="1197769" cy="665303"/>
            <a:chOff x="0" y="0"/>
            <a:chExt cx="812800" cy="451471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12800" cy="451471"/>
            </a:xfrm>
            <a:custGeom>
              <a:avLst/>
              <a:gdLst/>
              <a:ahLst/>
              <a:cxnLst/>
              <a:rect l="l" t="t" r="r" b="b"/>
              <a:pathLst>
                <a:path w="812800" h="451471">
                  <a:moveTo>
                    <a:pt x="406400" y="0"/>
                  </a:moveTo>
                  <a:cubicBezTo>
                    <a:pt x="181951" y="0"/>
                    <a:pt x="0" y="101065"/>
                    <a:pt x="0" y="225736"/>
                  </a:cubicBezTo>
                  <a:cubicBezTo>
                    <a:pt x="0" y="350406"/>
                    <a:pt x="181951" y="451471"/>
                    <a:pt x="406400" y="451471"/>
                  </a:cubicBezTo>
                  <a:cubicBezTo>
                    <a:pt x="630849" y="451471"/>
                    <a:pt x="812800" y="350406"/>
                    <a:pt x="812800" y="225736"/>
                  </a:cubicBezTo>
                  <a:cubicBezTo>
                    <a:pt x="812800" y="10106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87" name="TextBox 87"/>
            <p:cNvSpPr txBox="1"/>
            <p:nvPr/>
          </p:nvSpPr>
          <p:spPr>
            <a:xfrm>
              <a:off x="76200" y="4225"/>
              <a:ext cx="660400" cy="404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Userid</a:t>
              </a:r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12592820" y="818343"/>
            <a:ext cx="1950399" cy="668749"/>
            <a:chOff x="0" y="0"/>
            <a:chExt cx="812800" cy="313606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812800" cy="313606"/>
            </a:xfrm>
            <a:custGeom>
              <a:avLst/>
              <a:gdLst/>
              <a:ahLst/>
              <a:cxnLst/>
              <a:rect l="l" t="t" r="r" b="b"/>
              <a:pathLst>
                <a:path w="812800" h="313606">
                  <a:moveTo>
                    <a:pt x="406400" y="0"/>
                  </a:moveTo>
                  <a:cubicBezTo>
                    <a:pt x="181951" y="0"/>
                    <a:pt x="0" y="70203"/>
                    <a:pt x="0" y="156803"/>
                  </a:cubicBezTo>
                  <a:cubicBezTo>
                    <a:pt x="0" y="243403"/>
                    <a:pt x="181951" y="313606"/>
                    <a:pt x="406400" y="313606"/>
                  </a:cubicBezTo>
                  <a:cubicBezTo>
                    <a:pt x="630849" y="313606"/>
                    <a:pt x="812800" y="243403"/>
                    <a:pt x="812800" y="156803"/>
                  </a:cubicBezTo>
                  <a:cubicBezTo>
                    <a:pt x="812800" y="7020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-8699"/>
              <a:ext cx="660400" cy="292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Komentarid</a:t>
              </a:r>
            </a:p>
          </p:txBody>
        </p:sp>
      </p:grpSp>
      <p:grpSp>
        <p:nvGrpSpPr>
          <p:cNvPr id="91" name="Group 91"/>
          <p:cNvGrpSpPr/>
          <p:nvPr/>
        </p:nvGrpSpPr>
        <p:grpSpPr>
          <a:xfrm>
            <a:off x="13268289" y="3816328"/>
            <a:ext cx="1324256" cy="605792"/>
            <a:chOff x="0" y="0"/>
            <a:chExt cx="812800" cy="371822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812800" cy="371822"/>
            </a:xfrm>
            <a:custGeom>
              <a:avLst/>
              <a:gdLst/>
              <a:ahLst/>
              <a:cxnLst/>
              <a:rect l="l" t="t" r="r" b="b"/>
              <a:pathLst>
                <a:path w="812800" h="371822">
                  <a:moveTo>
                    <a:pt x="406400" y="0"/>
                  </a:moveTo>
                  <a:cubicBezTo>
                    <a:pt x="181951" y="0"/>
                    <a:pt x="0" y="83235"/>
                    <a:pt x="0" y="185911"/>
                  </a:cubicBezTo>
                  <a:cubicBezTo>
                    <a:pt x="0" y="288587"/>
                    <a:pt x="181951" y="371822"/>
                    <a:pt x="406400" y="371822"/>
                  </a:cubicBezTo>
                  <a:cubicBezTo>
                    <a:pt x="630849" y="371822"/>
                    <a:pt x="812800" y="288587"/>
                    <a:pt x="812800" y="185911"/>
                  </a:cubicBezTo>
                  <a:cubicBezTo>
                    <a:pt x="812800" y="8323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93" name="TextBox 93"/>
            <p:cNvSpPr txBox="1"/>
            <p:nvPr/>
          </p:nvSpPr>
          <p:spPr>
            <a:xfrm>
              <a:off x="76200" y="-3242"/>
              <a:ext cx="660400" cy="340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Fotoid</a:t>
              </a:r>
            </a:p>
          </p:txBody>
        </p:sp>
      </p:grpSp>
      <p:grpSp>
        <p:nvGrpSpPr>
          <p:cNvPr id="94" name="Group 94"/>
          <p:cNvGrpSpPr/>
          <p:nvPr/>
        </p:nvGrpSpPr>
        <p:grpSpPr>
          <a:xfrm>
            <a:off x="16396991" y="3772216"/>
            <a:ext cx="1197769" cy="665303"/>
            <a:chOff x="0" y="0"/>
            <a:chExt cx="812800" cy="451471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812800" cy="451471"/>
            </a:xfrm>
            <a:custGeom>
              <a:avLst/>
              <a:gdLst/>
              <a:ahLst/>
              <a:cxnLst/>
              <a:rect l="l" t="t" r="r" b="b"/>
              <a:pathLst>
                <a:path w="812800" h="451471">
                  <a:moveTo>
                    <a:pt x="406400" y="0"/>
                  </a:moveTo>
                  <a:cubicBezTo>
                    <a:pt x="181951" y="0"/>
                    <a:pt x="0" y="101065"/>
                    <a:pt x="0" y="225736"/>
                  </a:cubicBezTo>
                  <a:cubicBezTo>
                    <a:pt x="0" y="350406"/>
                    <a:pt x="181951" y="451471"/>
                    <a:pt x="406400" y="451471"/>
                  </a:cubicBezTo>
                  <a:cubicBezTo>
                    <a:pt x="630849" y="451471"/>
                    <a:pt x="812800" y="350406"/>
                    <a:pt x="812800" y="225736"/>
                  </a:cubicBezTo>
                  <a:cubicBezTo>
                    <a:pt x="812800" y="10106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96" name="TextBox 96"/>
            <p:cNvSpPr txBox="1"/>
            <p:nvPr/>
          </p:nvSpPr>
          <p:spPr>
            <a:xfrm>
              <a:off x="76200" y="4225"/>
              <a:ext cx="660400" cy="404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Userid</a:t>
              </a:r>
            </a:p>
          </p:txBody>
        </p:sp>
      </p:grpSp>
      <p:grpSp>
        <p:nvGrpSpPr>
          <p:cNvPr id="97" name="Group 97"/>
          <p:cNvGrpSpPr/>
          <p:nvPr/>
        </p:nvGrpSpPr>
        <p:grpSpPr>
          <a:xfrm>
            <a:off x="16299864" y="1205042"/>
            <a:ext cx="1890652" cy="751217"/>
            <a:chOff x="0" y="0"/>
            <a:chExt cx="1160442" cy="461081"/>
          </a:xfrm>
        </p:grpSpPr>
        <p:sp>
          <p:nvSpPr>
            <p:cNvPr id="98" name="Freeform 98"/>
            <p:cNvSpPr/>
            <p:nvPr/>
          </p:nvSpPr>
          <p:spPr>
            <a:xfrm>
              <a:off x="0" y="0"/>
              <a:ext cx="1160442" cy="461081"/>
            </a:xfrm>
            <a:custGeom>
              <a:avLst/>
              <a:gdLst/>
              <a:ahLst/>
              <a:cxnLst/>
              <a:rect l="l" t="t" r="r" b="b"/>
              <a:pathLst>
                <a:path w="1160442" h="461081">
                  <a:moveTo>
                    <a:pt x="580221" y="0"/>
                  </a:moveTo>
                  <a:cubicBezTo>
                    <a:pt x="259774" y="0"/>
                    <a:pt x="0" y="103217"/>
                    <a:pt x="0" y="230541"/>
                  </a:cubicBezTo>
                  <a:cubicBezTo>
                    <a:pt x="0" y="357865"/>
                    <a:pt x="259774" y="461081"/>
                    <a:pt x="580221" y="461081"/>
                  </a:cubicBezTo>
                  <a:cubicBezTo>
                    <a:pt x="900668" y="461081"/>
                    <a:pt x="1160442" y="357865"/>
                    <a:pt x="1160442" y="230541"/>
                  </a:cubicBezTo>
                  <a:cubicBezTo>
                    <a:pt x="1160442" y="103217"/>
                    <a:pt x="900668" y="0"/>
                    <a:pt x="580221" y="0"/>
                  </a:cubicBez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99" name="TextBox 99"/>
            <p:cNvSpPr txBox="1"/>
            <p:nvPr/>
          </p:nvSpPr>
          <p:spPr>
            <a:xfrm>
              <a:off x="108791" y="5126"/>
              <a:ext cx="942859" cy="4127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Isikomentar</a:t>
              </a:r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14543218" y="334630"/>
            <a:ext cx="2701972" cy="829316"/>
            <a:chOff x="0" y="0"/>
            <a:chExt cx="1505388" cy="509017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1505388" cy="509017"/>
            </a:xfrm>
            <a:custGeom>
              <a:avLst/>
              <a:gdLst/>
              <a:ahLst/>
              <a:cxnLst/>
              <a:rect l="l" t="t" r="r" b="b"/>
              <a:pathLst>
                <a:path w="1505388" h="509017">
                  <a:moveTo>
                    <a:pt x="752694" y="0"/>
                  </a:moveTo>
                  <a:cubicBezTo>
                    <a:pt x="336993" y="0"/>
                    <a:pt x="0" y="113947"/>
                    <a:pt x="0" y="254508"/>
                  </a:cubicBezTo>
                  <a:cubicBezTo>
                    <a:pt x="0" y="395069"/>
                    <a:pt x="336993" y="509017"/>
                    <a:pt x="752694" y="509017"/>
                  </a:cubicBezTo>
                  <a:cubicBezTo>
                    <a:pt x="1168396" y="509017"/>
                    <a:pt x="1505388" y="395069"/>
                    <a:pt x="1505388" y="254508"/>
                  </a:cubicBezTo>
                  <a:cubicBezTo>
                    <a:pt x="1505388" y="113947"/>
                    <a:pt x="1168396" y="0"/>
                    <a:pt x="752694" y="0"/>
                  </a:cubicBez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102" name="TextBox 102"/>
            <p:cNvSpPr txBox="1"/>
            <p:nvPr/>
          </p:nvSpPr>
          <p:spPr>
            <a:xfrm>
              <a:off x="141130" y="9620"/>
              <a:ext cx="1223128" cy="4516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dirty="0" err="1">
                  <a:solidFill>
                    <a:srgbClr val="000000"/>
                  </a:solidFill>
                  <a:latin typeface="Open Sans"/>
                </a:rPr>
                <a:t>Tanggakomentar</a:t>
              </a:r>
              <a:endParaRPr lang="en-US" sz="1899" dirty="0">
                <a:solidFill>
                  <a:srgbClr val="000000"/>
                </a:solidFill>
                <a:latin typeface="Open Sans"/>
              </a:endParaRPr>
            </a:p>
          </p:txBody>
        </p:sp>
      </p:grpSp>
      <p:grpSp>
        <p:nvGrpSpPr>
          <p:cNvPr id="103" name="Group 103"/>
          <p:cNvGrpSpPr/>
          <p:nvPr/>
        </p:nvGrpSpPr>
        <p:grpSpPr>
          <a:xfrm>
            <a:off x="7918277" y="6547883"/>
            <a:ext cx="1470130" cy="605792"/>
            <a:chOff x="0" y="0"/>
            <a:chExt cx="902334" cy="371822"/>
          </a:xfrm>
        </p:grpSpPr>
        <p:sp>
          <p:nvSpPr>
            <p:cNvPr id="104" name="Freeform 104"/>
            <p:cNvSpPr/>
            <p:nvPr/>
          </p:nvSpPr>
          <p:spPr>
            <a:xfrm>
              <a:off x="0" y="0"/>
              <a:ext cx="902334" cy="371822"/>
            </a:xfrm>
            <a:custGeom>
              <a:avLst/>
              <a:gdLst/>
              <a:ahLst/>
              <a:cxnLst/>
              <a:rect l="l" t="t" r="r" b="b"/>
              <a:pathLst>
                <a:path w="902334" h="371822">
                  <a:moveTo>
                    <a:pt x="451167" y="0"/>
                  </a:moveTo>
                  <a:cubicBezTo>
                    <a:pt x="201994" y="0"/>
                    <a:pt x="0" y="83235"/>
                    <a:pt x="0" y="185911"/>
                  </a:cubicBezTo>
                  <a:cubicBezTo>
                    <a:pt x="0" y="288587"/>
                    <a:pt x="201994" y="371822"/>
                    <a:pt x="451167" y="371822"/>
                  </a:cubicBezTo>
                  <a:cubicBezTo>
                    <a:pt x="700340" y="371822"/>
                    <a:pt x="902334" y="288587"/>
                    <a:pt x="902334" y="185911"/>
                  </a:cubicBezTo>
                  <a:cubicBezTo>
                    <a:pt x="902334" y="83235"/>
                    <a:pt x="700340" y="0"/>
                    <a:pt x="451167" y="0"/>
                  </a:cubicBez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105" name="TextBox 105"/>
            <p:cNvSpPr txBox="1"/>
            <p:nvPr/>
          </p:nvSpPr>
          <p:spPr>
            <a:xfrm>
              <a:off x="84594" y="-3242"/>
              <a:ext cx="733147" cy="340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Likeid</a:t>
              </a:r>
            </a:p>
          </p:txBody>
        </p:sp>
      </p:grpSp>
      <p:grpSp>
        <p:nvGrpSpPr>
          <p:cNvPr id="106" name="Group 106"/>
          <p:cNvGrpSpPr/>
          <p:nvPr/>
        </p:nvGrpSpPr>
        <p:grpSpPr>
          <a:xfrm>
            <a:off x="8087561" y="8988233"/>
            <a:ext cx="1324256" cy="605792"/>
            <a:chOff x="0" y="0"/>
            <a:chExt cx="812800" cy="371822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812800" cy="371822"/>
            </a:xfrm>
            <a:custGeom>
              <a:avLst/>
              <a:gdLst/>
              <a:ahLst/>
              <a:cxnLst/>
              <a:rect l="l" t="t" r="r" b="b"/>
              <a:pathLst>
                <a:path w="812800" h="371822">
                  <a:moveTo>
                    <a:pt x="406400" y="0"/>
                  </a:moveTo>
                  <a:cubicBezTo>
                    <a:pt x="181951" y="0"/>
                    <a:pt x="0" y="83235"/>
                    <a:pt x="0" y="185911"/>
                  </a:cubicBezTo>
                  <a:cubicBezTo>
                    <a:pt x="0" y="288587"/>
                    <a:pt x="181951" y="371822"/>
                    <a:pt x="406400" y="371822"/>
                  </a:cubicBezTo>
                  <a:cubicBezTo>
                    <a:pt x="630849" y="371822"/>
                    <a:pt x="812800" y="288587"/>
                    <a:pt x="812800" y="185911"/>
                  </a:cubicBezTo>
                  <a:cubicBezTo>
                    <a:pt x="812800" y="8323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108" name="TextBox 108"/>
            <p:cNvSpPr txBox="1"/>
            <p:nvPr/>
          </p:nvSpPr>
          <p:spPr>
            <a:xfrm>
              <a:off x="76200" y="-3242"/>
              <a:ext cx="660400" cy="340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Fotoid</a:t>
              </a:r>
            </a:p>
          </p:txBody>
        </p:sp>
      </p:grpSp>
      <p:grpSp>
        <p:nvGrpSpPr>
          <p:cNvPr id="109" name="Group 109"/>
          <p:cNvGrpSpPr/>
          <p:nvPr/>
        </p:nvGrpSpPr>
        <p:grpSpPr>
          <a:xfrm>
            <a:off x="10860987" y="6547883"/>
            <a:ext cx="1197769" cy="665303"/>
            <a:chOff x="0" y="0"/>
            <a:chExt cx="812800" cy="451471"/>
          </a:xfrm>
        </p:grpSpPr>
        <p:sp>
          <p:nvSpPr>
            <p:cNvPr id="110" name="Freeform 110"/>
            <p:cNvSpPr/>
            <p:nvPr/>
          </p:nvSpPr>
          <p:spPr>
            <a:xfrm>
              <a:off x="0" y="0"/>
              <a:ext cx="812800" cy="451471"/>
            </a:xfrm>
            <a:custGeom>
              <a:avLst/>
              <a:gdLst/>
              <a:ahLst/>
              <a:cxnLst/>
              <a:rect l="l" t="t" r="r" b="b"/>
              <a:pathLst>
                <a:path w="812800" h="451471">
                  <a:moveTo>
                    <a:pt x="406400" y="0"/>
                  </a:moveTo>
                  <a:cubicBezTo>
                    <a:pt x="181951" y="0"/>
                    <a:pt x="0" y="101065"/>
                    <a:pt x="0" y="225736"/>
                  </a:cubicBezTo>
                  <a:cubicBezTo>
                    <a:pt x="0" y="350406"/>
                    <a:pt x="181951" y="451471"/>
                    <a:pt x="406400" y="451471"/>
                  </a:cubicBezTo>
                  <a:cubicBezTo>
                    <a:pt x="630849" y="451471"/>
                    <a:pt x="812800" y="350406"/>
                    <a:pt x="812800" y="225736"/>
                  </a:cubicBezTo>
                  <a:cubicBezTo>
                    <a:pt x="812800" y="10106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111" name="TextBox 111"/>
            <p:cNvSpPr txBox="1"/>
            <p:nvPr/>
          </p:nvSpPr>
          <p:spPr>
            <a:xfrm>
              <a:off x="76200" y="4225"/>
              <a:ext cx="660400" cy="404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Userid</a:t>
              </a:r>
            </a:p>
          </p:txBody>
        </p:sp>
      </p:grpSp>
      <p:grpSp>
        <p:nvGrpSpPr>
          <p:cNvPr id="112" name="Group 112"/>
          <p:cNvGrpSpPr/>
          <p:nvPr/>
        </p:nvGrpSpPr>
        <p:grpSpPr>
          <a:xfrm>
            <a:off x="9558281" y="9071058"/>
            <a:ext cx="2248157" cy="751217"/>
            <a:chOff x="0" y="0"/>
            <a:chExt cx="1379871" cy="461081"/>
          </a:xfrm>
        </p:grpSpPr>
        <p:sp>
          <p:nvSpPr>
            <p:cNvPr id="113" name="Freeform 113"/>
            <p:cNvSpPr/>
            <p:nvPr/>
          </p:nvSpPr>
          <p:spPr>
            <a:xfrm>
              <a:off x="0" y="0"/>
              <a:ext cx="1379871" cy="461081"/>
            </a:xfrm>
            <a:custGeom>
              <a:avLst/>
              <a:gdLst/>
              <a:ahLst/>
              <a:cxnLst/>
              <a:rect l="l" t="t" r="r" b="b"/>
              <a:pathLst>
                <a:path w="1379871" h="461081">
                  <a:moveTo>
                    <a:pt x="689935" y="0"/>
                  </a:moveTo>
                  <a:cubicBezTo>
                    <a:pt x="308895" y="0"/>
                    <a:pt x="0" y="103217"/>
                    <a:pt x="0" y="230541"/>
                  </a:cubicBezTo>
                  <a:cubicBezTo>
                    <a:pt x="0" y="357865"/>
                    <a:pt x="308895" y="461081"/>
                    <a:pt x="689935" y="461081"/>
                  </a:cubicBezTo>
                  <a:cubicBezTo>
                    <a:pt x="1070976" y="461081"/>
                    <a:pt x="1379871" y="357865"/>
                    <a:pt x="1379871" y="230541"/>
                  </a:cubicBezTo>
                  <a:cubicBezTo>
                    <a:pt x="1379871" y="103217"/>
                    <a:pt x="1070976" y="0"/>
                    <a:pt x="689935" y="0"/>
                  </a:cubicBez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114" name="TextBox 114"/>
            <p:cNvSpPr txBox="1"/>
            <p:nvPr/>
          </p:nvSpPr>
          <p:spPr>
            <a:xfrm>
              <a:off x="129363" y="5126"/>
              <a:ext cx="1121145" cy="4127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Tanggallike</a:t>
              </a:r>
            </a:p>
          </p:txBody>
        </p:sp>
      </p:grpSp>
      <p:grpSp>
        <p:nvGrpSpPr>
          <p:cNvPr id="115" name="Group 115"/>
          <p:cNvGrpSpPr/>
          <p:nvPr/>
        </p:nvGrpSpPr>
        <p:grpSpPr>
          <a:xfrm>
            <a:off x="4484468" y="5901947"/>
            <a:ext cx="1356601" cy="753527"/>
            <a:chOff x="0" y="0"/>
            <a:chExt cx="812800" cy="451471"/>
          </a:xfrm>
        </p:grpSpPr>
        <p:sp>
          <p:nvSpPr>
            <p:cNvPr id="116" name="Freeform 116"/>
            <p:cNvSpPr/>
            <p:nvPr/>
          </p:nvSpPr>
          <p:spPr>
            <a:xfrm>
              <a:off x="0" y="0"/>
              <a:ext cx="812800" cy="451471"/>
            </a:xfrm>
            <a:custGeom>
              <a:avLst/>
              <a:gdLst/>
              <a:ahLst/>
              <a:cxnLst/>
              <a:rect l="l" t="t" r="r" b="b"/>
              <a:pathLst>
                <a:path w="812800" h="451471">
                  <a:moveTo>
                    <a:pt x="406400" y="0"/>
                  </a:moveTo>
                  <a:cubicBezTo>
                    <a:pt x="181951" y="0"/>
                    <a:pt x="0" y="101065"/>
                    <a:pt x="0" y="225736"/>
                  </a:cubicBezTo>
                  <a:cubicBezTo>
                    <a:pt x="0" y="350406"/>
                    <a:pt x="181951" y="451471"/>
                    <a:pt x="406400" y="451471"/>
                  </a:cubicBezTo>
                  <a:cubicBezTo>
                    <a:pt x="630849" y="451471"/>
                    <a:pt x="812800" y="350406"/>
                    <a:pt x="812800" y="225736"/>
                  </a:cubicBezTo>
                  <a:cubicBezTo>
                    <a:pt x="812800" y="10106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117" name="TextBox 117"/>
            <p:cNvSpPr txBox="1"/>
            <p:nvPr/>
          </p:nvSpPr>
          <p:spPr>
            <a:xfrm>
              <a:off x="76200" y="4225"/>
              <a:ext cx="660400" cy="404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Userid</a:t>
              </a:r>
            </a:p>
          </p:txBody>
        </p:sp>
      </p:grpSp>
      <p:grpSp>
        <p:nvGrpSpPr>
          <p:cNvPr id="118" name="Group 118"/>
          <p:cNvGrpSpPr/>
          <p:nvPr/>
        </p:nvGrpSpPr>
        <p:grpSpPr>
          <a:xfrm>
            <a:off x="1331336" y="5052706"/>
            <a:ext cx="1560197" cy="767867"/>
            <a:chOff x="0" y="0"/>
            <a:chExt cx="934783" cy="460063"/>
          </a:xfrm>
        </p:grpSpPr>
        <p:sp>
          <p:nvSpPr>
            <p:cNvPr id="119" name="Freeform 119"/>
            <p:cNvSpPr/>
            <p:nvPr/>
          </p:nvSpPr>
          <p:spPr>
            <a:xfrm>
              <a:off x="0" y="0"/>
              <a:ext cx="934783" cy="460063"/>
            </a:xfrm>
            <a:custGeom>
              <a:avLst/>
              <a:gdLst/>
              <a:ahLst/>
              <a:cxnLst/>
              <a:rect l="l" t="t" r="r" b="b"/>
              <a:pathLst>
                <a:path w="934783" h="460063">
                  <a:moveTo>
                    <a:pt x="467392" y="0"/>
                  </a:moveTo>
                  <a:cubicBezTo>
                    <a:pt x="209258" y="0"/>
                    <a:pt x="0" y="102989"/>
                    <a:pt x="0" y="230032"/>
                  </a:cubicBezTo>
                  <a:cubicBezTo>
                    <a:pt x="0" y="357075"/>
                    <a:pt x="209258" y="460063"/>
                    <a:pt x="467392" y="460063"/>
                  </a:cubicBezTo>
                  <a:cubicBezTo>
                    <a:pt x="725525" y="460063"/>
                    <a:pt x="934783" y="357075"/>
                    <a:pt x="934783" y="230032"/>
                  </a:cubicBezTo>
                  <a:cubicBezTo>
                    <a:pt x="934783" y="102989"/>
                    <a:pt x="725525" y="0"/>
                    <a:pt x="467392" y="0"/>
                  </a:cubicBez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120" name="TextBox 120"/>
            <p:cNvSpPr txBox="1"/>
            <p:nvPr/>
          </p:nvSpPr>
          <p:spPr>
            <a:xfrm>
              <a:off x="87636" y="5031"/>
              <a:ext cx="759511" cy="411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Usename</a:t>
              </a:r>
            </a:p>
          </p:txBody>
        </p:sp>
      </p:grpSp>
      <p:grpSp>
        <p:nvGrpSpPr>
          <p:cNvPr id="121" name="Group 121"/>
          <p:cNvGrpSpPr/>
          <p:nvPr/>
        </p:nvGrpSpPr>
        <p:grpSpPr>
          <a:xfrm>
            <a:off x="718949" y="6096798"/>
            <a:ext cx="1594129" cy="660307"/>
            <a:chOff x="0" y="0"/>
            <a:chExt cx="955114" cy="395619"/>
          </a:xfrm>
        </p:grpSpPr>
        <p:sp>
          <p:nvSpPr>
            <p:cNvPr id="122" name="Freeform 122"/>
            <p:cNvSpPr/>
            <p:nvPr/>
          </p:nvSpPr>
          <p:spPr>
            <a:xfrm>
              <a:off x="0" y="0"/>
              <a:ext cx="955114" cy="395619"/>
            </a:xfrm>
            <a:custGeom>
              <a:avLst/>
              <a:gdLst/>
              <a:ahLst/>
              <a:cxnLst/>
              <a:rect l="l" t="t" r="r" b="b"/>
              <a:pathLst>
                <a:path w="955114" h="395619">
                  <a:moveTo>
                    <a:pt x="477557" y="0"/>
                  </a:moveTo>
                  <a:cubicBezTo>
                    <a:pt x="213810" y="0"/>
                    <a:pt x="0" y="88562"/>
                    <a:pt x="0" y="197810"/>
                  </a:cubicBezTo>
                  <a:cubicBezTo>
                    <a:pt x="0" y="307057"/>
                    <a:pt x="213810" y="395619"/>
                    <a:pt x="477557" y="395619"/>
                  </a:cubicBezTo>
                  <a:cubicBezTo>
                    <a:pt x="741304" y="395619"/>
                    <a:pt x="955114" y="307057"/>
                    <a:pt x="955114" y="197810"/>
                  </a:cubicBezTo>
                  <a:cubicBezTo>
                    <a:pt x="955114" y="88562"/>
                    <a:pt x="741304" y="0"/>
                    <a:pt x="477557" y="0"/>
                  </a:cubicBez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123" name="TextBox 123"/>
            <p:cNvSpPr txBox="1"/>
            <p:nvPr/>
          </p:nvSpPr>
          <p:spPr>
            <a:xfrm>
              <a:off x="89542" y="-1011"/>
              <a:ext cx="776030" cy="359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Password</a:t>
              </a:r>
            </a:p>
          </p:txBody>
        </p:sp>
      </p:grpSp>
      <p:grpSp>
        <p:nvGrpSpPr>
          <p:cNvPr id="124" name="Group 124"/>
          <p:cNvGrpSpPr/>
          <p:nvPr/>
        </p:nvGrpSpPr>
        <p:grpSpPr>
          <a:xfrm>
            <a:off x="4167523" y="8597993"/>
            <a:ext cx="1594129" cy="660307"/>
            <a:chOff x="0" y="0"/>
            <a:chExt cx="955114" cy="395619"/>
          </a:xfrm>
        </p:grpSpPr>
        <p:sp>
          <p:nvSpPr>
            <p:cNvPr id="125" name="Freeform 125"/>
            <p:cNvSpPr/>
            <p:nvPr/>
          </p:nvSpPr>
          <p:spPr>
            <a:xfrm>
              <a:off x="0" y="0"/>
              <a:ext cx="955114" cy="395619"/>
            </a:xfrm>
            <a:custGeom>
              <a:avLst/>
              <a:gdLst/>
              <a:ahLst/>
              <a:cxnLst/>
              <a:rect l="l" t="t" r="r" b="b"/>
              <a:pathLst>
                <a:path w="955114" h="395619">
                  <a:moveTo>
                    <a:pt x="477557" y="0"/>
                  </a:moveTo>
                  <a:cubicBezTo>
                    <a:pt x="213810" y="0"/>
                    <a:pt x="0" y="88562"/>
                    <a:pt x="0" y="197810"/>
                  </a:cubicBezTo>
                  <a:cubicBezTo>
                    <a:pt x="0" y="307057"/>
                    <a:pt x="213810" y="395619"/>
                    <a:pt x="477557" y="395619"/>
                  </a:cubicBezTo>
                  <a:cubicBezTo>
                    <a:pt x="741304" y="395619"/>
                    <a:pt x="955114" y="307057"/>
                    <a:pt x="955114" y="197810"/>
                  </a:cubicBezTo>
                  <a:cubicBezTo>
                    <a:pt x="955114" y="88562"/>
                    <a:pt x="741304" y="0"/>
                    <a:pt x="477557" y="0"/>
                  </a:cubicBez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126" name="TextBox 126"/>
            <p:cNvSpPr txBox="1"/>
            <p:nvPr/>
          </p:nvSpPr>
          <p:spPr>
            <a:xfrm>
              <a:off x="89542" y="-1011"/>
              <a:ext cx="776030" cy="359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Email</a:t>
              </a:r>
            </a:p>
          </p:txBody>
        </p:sp>
      </p:grpSp>
      <p:grpSp>
        <p:nvGrpSpPr>
          <p:cNvPr id="127" name="Group 127"/>
          <p:cNvGrpSpPr/>
          <p:nvPr/>
        </p:nvGrpSpPr>
        <p:grpSpPr>
          <a:xfrm>
            <a:off x="2215992" y="8988233"/>
            <a:ext cx="2090153" cy="660307"/>
            <a:chOff x="0" y="0"/>
            <a:chExt cx="1252304" cy="395619"/>
          </a:xfrm>
        </p:grpSpPr>
        <p:sp>
          <p:nvSpPr>
            <p:cNvPr id="128" name="Freeform 128"/>
            <p:cNvSpPr/>
            <p:nvPr/>
          </p:nvSpPr>
          <p:spPr>
            <a:xfrm>
              <a:off x="0" y="0"/>
              <a:ext cx="1252304" cy="395619"/>
            </a:xfrm>
            <a:custGeom>
              <a:avLst/>
              <a:gdLst/>
              <a:ahLst/>
              <a:cxnLst/>
              <a:rect l="l" t="t" r="r" b="b"/>
              <a:pathLst>
                <a:path w="1252304" h="395619">
                  <a:moveTo>
                    <a:pt x="626152" y="0"/>
                  </a:moveTo>
                  <a:cubicBezTo>
                    <a:pt x="280338" y="0"/>
                    <a:pt x="0" y="88562"/>
                    <a:pt x="0" y="197810"/>
                  </a:cubicBezTo>
                  <a:cubicBezTo>
                    <a:pt x="0" y="307057"/>
                    <a:pt x="280338" y="395619"/>
                    <a:pt x="626152" y="395619"/>
                  </a:cubicBezTo>
                  <a:cubicBezTo>
                    <a:pt x="971966" y="395619"/>
                    <a:pt x="1252304" y="307057"/>
                    <a:pt x="1252304" y="197810"/>
                  </a:cubicBezTo>
                  <a:cubicBezTo>
                    <a:pt x="1252304" y="88562"/>
                    <a:pt x="971966" y="0"/>
                    <a:pt x="626152" y="0"/>
                  </a:cubicBez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129" name="TextBox 129"/>
            <p:cNvSpPr txBox="1"/>
            <p:nvPr/>
          </p:nvSpPr>
          <p:spPr>
            <a:xfrm>
              <a:off x="117403" y="-1011"/>
              <a:ext cx="1017497" cy="3595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Namalengkap</a:t>
              </a:r>
            </a:p>
          </p:txBody>
        </p:sp>
      </p:grpSp>
      <p:grpSp>
        <p:nvGrpSpPr>
          <p:cNvPr id="130" name="Group 130"/>
          <p:cNvGrpSpPr/>
          <p:nvPr/>
        </p:nvGrpSpPr>
        <p:grpSpPr>
          <a:xfrm>
            <a:off x="596236" y="8694294"/>
            <a:ext cx="1560197" cy="753527"/>
            <a:chOff x="0" y="0"/>
            <a:chExt cx="934783" cy="451471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934783" cy="451471"/>
            </a:xfrm>
            <a:custGeom>
              <a:avLst/>
              <a:gdLst/>
              <a:ahLst/>
              <a:cxnLst/>
              <a:rect l="l" t="t" r="r" b="b"/>
              <a:pathLst>
                <a:path w="934783" h="451471">
                  <a:moveTo>
                    <a:pt x="467392" y="0"/>
                  </a:moveTo>
                  <a:cubicBezTo>
                    <a:pt x="209258" y="0"/>
                    <a:pt x="0" y="101065"/>
                    <a:pt x="0" y="225736"/>
                  </a:cubicBezTo>
                  <a:cubicBezTo>
                    <a:pt x="0" y="350406"/>
                    <a:pt x="209258" y="451471"/>
                    <a:pt x="467392" y="451471"/>
                  </a:cubicBezTo>
                  <a:cubicBezTo>
                    <a:pt x="725525" y="451471"/>
                    <a:pt x="934783" y="350406"/>
                    <a:pt x="934783" y="225736"/>
                  </a:cubicBezTo>
                  <a:cubicBezTo>
                    <a:pt x="934783" y="101065"/>
                    <a:pt x="725525" y="0"/>
                    <a:pt x="467392" y="0"/>
                  </a:cubicBezTo>
                  <a:close/>
                </a:path>
              </a:pathLst>
            </a:custGeom>
            <a:solidFill>
              <a:srgbClr val="987155"/>
            </a:solidFill>
          </p:spPr>
        </p:sp>
        <p:sp>
          <p:nvSpPr>
            <p:cNvPr id="132" name="TextBox 132"/>
            <p:cNvSpPr txBox="1"/>
            <p:nvPr/>
          </p:nvSpPr>
          <p:spPr>
            <a:xfrm>
              <a:off x="87636" y="4225"/>
              <a:ext cx="759511" cy="404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Alamat</a:t>
              </a:r>
            </a:p>
          </p:txBody>
        </p:sp>
      </p:grpSp>
      <p:grpSp>
        <p:nvGrpSpPr>
          <p:cNvPr id="133" name="Group 133"/>
          <p:cNvGrpSpPr/>
          <p:nvPr/>
        </p:nvGrpSpPr>
        <p:grpSpPr>
          <a:xfrm>
            <a:off x="3028285" y="4222316"/>
            <a:ext cx="1269710" cy="1269710"/>
            <a:chOff x="0" y="0"/>
            <a:chExt cx="812800" cy="812800"/>
          </a:xfrm>
        </p:grpSpPr>
        <p:sp>
          <p:nvSpPr>
            <p:cNvPr id="134" name="Freeform 1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5D6"/>
            </a:solidFill>
          </p:spPr>
        </p:sp>
        <p:sp>
          <p:nvSpPr>
            <p:cNvPr id="135" name="TextBox 13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Login</a:t>
              </a:r>
            </a:p>
          </p:txBody>
        </p:sp>
      </p:grpSp>
      <p:grpSp>
        <p:nvGrpSpPr>
          <p:cNvPr id="136" name="Group 136"/>
          <p:cNvGrpSpPr/>
          <p:nvPr/>
        </p:nvGrpSpPr>
        <p:grpSpPr>
          <a:xfrm>
            <a:off x="5681852" y="1927191"/>
            <a:ext cx="2236425" cy="1907134"/>
            <a:chOff x="0" y="0"/>
            <a:chExt cx="1238068" cy="1055775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1238068" cy="1055775"/>
            </a:xfrm>
            <a:custGeom>
              <a:avLst/>
              <a:gdLst/>
              <a:ahLst/>
              <a:cxnLst/>
              <a:rect l="l" t="t" r="r" b="b"/>
              <a:pathLst>
                <a:path w="1238068" h="1055775">
                  <a:moveTo>
                    <a:pt x="619034" y="0"/>
                  </a:moveTo>
                  <a:lnTo>
                    <a:pt x="1238068" y="527888"/>
                  </a:lnTo>
                  <a:lnTo>
                    <a:pt x="619034" y="1055775"/>
                  </a:lnTo>
                  <a:lnTo>
                    <a:pt x="0" y="527888"/>
                  </a:lnTo>
                  <a:lnTo>
                    <a:pt x="619034" y="0"/>
                  </a:lnTo>
                  <a:close/>
                </a:path>
              </a:pathLst>
            </a:custGeom>
            <a:solidFill>
              <a:srgbClr val="FFF5D6"/>
            </a:solidFill>
          </p:spPr>
        </p:sp>
        <p:sp>
          <p:nvSpPr>
            <p:cNvPr id="138" name="TextBox 138"/>
            <p:cNvSpPr txBox="1"/>
            <p:nvPr/>
          </p:nvSpPr>
          <p:spPr>
            <a:xfrm>
              <a:off x="212793" y="143361"/>
              <a:ext cx="812482" cy="730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Menyimpan</a:t>
              </a:r>
            </a:p>
          </p:txBody>
        </p:sp>
      </p:grpSp>
      <p:grpSp>
        <p:nvGrpSpPr>
          <p:cNvPr id="139" name="Group 139"/>
          <p:cNvGrpSpPr/>
          <p:nvPr/>
        </p:nvGrpSpPr>
        <p:grpSpPr>
          <a:xfrm>
            <a:off x="11481765" y="1927191"/>
            <a:ext cx="2319042" cy="1907134"/>
            <a:chOff x="0" y="0"/>
            <a:chExt cx="1283804" cy="1055775"/>
          </a:xfrm>
        </p:grpSpPr>
        <p:sp>
          <p:nvSpPr>
            <p:cNvPr id="140" name="Freeform 140"/>
            <p:cNvSpPr/>
            <p:nvPr/>
          </p:nvSpPr>
          <p:spPr>
            <a:xfrm>
              <a:off x="0" y="0"/>
              <a:ext cx="1283804" cy="1055775"/>
            </a:xfrm>
            <a:custGeom>
              <a:avLst/>
              <a:gdLst/>
              <a:ahLst/>
              <a:cxnLst/>
              <a:rect l="l" t="t" r="r" b="b"/>
              <a:pathLst>
                <a:path w="1283804" h="1055775">
                  <a:moveTo>
                    <a:pt x="641902" y="0"/>
                  </a:moveTo>
                  <a:lnTo>
                    <a:pt x="1283804" y="527888"/>
                  </a:lnTo>
                  <a:lnTo>
                    <a:pt x="641902" y="1055775"/>
                  </a:lnTo>
                  <a:lnTo>
                    <a:pt x="0" y="527888"/>
                  </a:lnTo>
                  <a:lnTo>
                    <a:pt x="641902" y="0"/>
                  </a:lnTo>
                  <a:close/>
                </a:path>
              </a:pathLst>
            </a:custGeom>
            <a:solidFill>
              <a:srgbClr val="FFF5D6"/>
            </a:solidFill>
          </p:spPr>
        </p:sp>
        <p:sp>
          <p:nvSpPr>
            <p:cNvPr id="141" name="TextBox 141"/>
            <p:cNvSpPr txBox="1"/>
            <p:nvPr/>
          </p:nvSpPr>
          <p:spPr>
            <a:xfrm>
              <a:off x="220654" y="143361"/>
              <a:ext cx="842496" cy="730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Dikomentari</a:t>
              </a:r>
            </a:p>
          </p:txBody>
        </p:sp>
      </p:grpSp>
      <p:grpSp>
        <p:nvGrpSpPr>
          <p:cNvPr id="142" name="Group 142"/>
          <p:cNvGrpSpPr/>
          <p:nvPr/>
        </p:nvGrpSpPr>
        <p:grpSpPr>
          <a:xfrm>
            <a:off x="9255641" y="5247367"/>
            <a:ext cx="1615647" cy="1488289"/>
            <a:chOff x="0" y="0"/>
            <a:chExt cx="894410" cy="823905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894410" cy="823906"/>
            </a:xfrm>
            <a:custGeom>
              <a:avLst/>
              <a:gdLst/>
              <a:ahLst/>
              <a:cxnLst/>
              <a:rect l="l" t="t" r="r" b="b"/>
              <a:pathLst>
                <a:path w="894410" h="823906">
                  <a:moveTo>
                    <a:pt x="447205" y="0"/>
                  </a:moveTo>
                  <a:lnTo>
                    <a:pt x="894410" y="411953"/>
                  </a:lnTo>
                  <a:lnTo>
                    <a:pt x="447205" y="823906"/>
                  </a:lnTo>
                  <a:lnTo>
                    <a:pt x="0" y="411953"/>
                  </a:lnTo>
                  <a:lnTo>
                    <a:pt x="447205" y="0"/>
                  </a:lnTo>
                  <a:close/>
                </a:path>
              </a:pathLst>
            </a:custGeom>
            <a:solidFill>
              <a:srgbClr val="FFF5D6"/>
            </a:solidFill>
          </p:spPr>
        </p:sp>
        <p:sp>
          <p:nvSpPr>
            <p:cNvPr id="144" name="TextBox 144"/>
            <p:cNvSpPr txBox="1"/>
            <p:nvPr/>
          </p:nvSpPr>
          <p:spPr>
            <a:xfrm>
              <a:off x="153727" y="103509"/>
              <a:ext cx="586957" cy="578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"/>
                </a:rPr>
                <a:t>Disukai</a:t>
              </a:r>
            </a:p>
          </p:txBody>
        </p:sp>
      </p:grpSp>
      <p:sp>
        <p:nvSpPr>
          <p:cNvPr id="145" name="Freeform 145"/>
          <p:cNvSpPr/>
          <p:nvPr/>
        </p:nvSpPr>
        <p:spPr>
          <a:xfrm flipH="1">
            <a:off x="12877906" y="6236318"/>
            <a:ext cx="12324955" cy="5669479"/>
          </a:xfrm>
          <a:custGeom>
            <a:avLst/>
            <a:gdLst/>
            <a:ahLst/>
            <a:cxnLst/>
            <a:rect l="l" t="t" r="r" b="b"/>
            <a:pathLst>
              <a:path w="12324955" h="5669479">
                <a:moveTo>
                  <a:pt x="12324955" y="0"/>
                </a:moveTo>
                <a:lnTo>
                  <a:pt x="0" y="0"/>
                </a:lnTo>
                <a:lnTo>
                  <a:pt x="0" y="5669479"/>
                </a:lnTo>
                <a:lnTo>
                  <a:pt x="12324955" y="5669479"/>
                </a:lnTo>
                <a:lnTo>
                  <a:pt x="1232495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6" name="Freeform 146"/>
          <p:cNvSpPr/>
          <p:nvPr/>
        </p:nvSpPr>
        <p:spPr>
          <a:xfrm>
            <a:off x="13926486" y="5336520"/>
            <a:ext cx="1024992" cy="1933947"/>
          </a:xfrm>
          <a:custGeom>
            <a:avLst/>
            <a:gdLst/>
            <a:ahLst/>
            <a:cxnLst/>
            <a:rect l="l" t="t" r="r" b="b"/>
            <a:pathLst>
              <a:path w="1024992" h="1933947">
                <a:moveTo>
                  <a:pt x="0" y="0"/>
                </a:moveTo>
                <a:lnTo>
                  <a:pt x="1024992" y="0"/>
                </a:lnTo>
                <a:lnTo>
                  <a:pt x="1024992" y="1933947"/>
                </a:lnTo>
                <a:lnTo>
                  <a:pt x="0" y="19339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7" name="Freeform 147"/>
          <p:cNvSpPr/>
          <p:nvPr/>
        </p:nvSpPr>
        <p:spPr>
          <a:xfrm>
            <a:off x="15732528" y="6182388"/>
            <a:ext cx="1905872" cy="1088079"/>
          </a:xfrm>
          <a:custGeom>
            <a:avLst/>
            <a:gdLst/>
            <a:ahLst/>
            <a:cxnLst/>
            <a:rect l="l" t="t" r="r" b="b"/>
            <a:pathLst>
              <a:path w="1905872" h="1088079">
                <a:moveTo>
                  <a:pt x="0" y="0"/>
                </a:moveTo>
                <a:lnTo>
                  <a:pt x="1905871" y="0"/>
                </a:lnTo>
                <a:lnTo>
                  <a:pt x="1905871" y="1088079"/>
                </a:lnTo>
                <a:lnTo>
                  <a:pt x="0" y="10880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A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2881" y="4213968"/>
            <a:ext cx="9930297" cy="1173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03"/>
              </a:lnSpc>
            </a:pPr>
            <a:r>
              <a:rPr lang="en-US" sz="10003">
                <a:solidFill>
                  <a:srgbClr val="253943"/>
                </a:solidFill>
                <a:latin typeface="TT Phobos Inline"/>
              </a:rPr>
              <a:t>TOPIC NO.4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78124" y="2063060"/>
            <a:ext cx="7041007" cy="6160881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3945898" y="8179850"/>
            <a:ext cx="7315200" cy="3817204"/>
          </a:xfrm>
          <a:custGeom>
            <a:avLst/>
            <a:gdLst/>
            <a:ahLst/>
            <a:cxnLst/>
            <a:rect l="l" t="t" r="r" b="b"/>
            <a:pathLst>
              <a:path w="7315200" h="3817204">
                <a:moveTo>
                  <a:pt x="0" y="0"/>
                </a:moveTo>
                <a:lnTo>
                  <a:pt x="7315200" y="0"/>
                </a:lnTo>
                <a:lnTo>
                  <a:pt x="7315200" y="3817204"/>
                </a:lnTo>
                <a:lnTo>
                  <a:pt x="0" y="38172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16652" y="-1753507"/>
            <a:ext cx="6234682" cy="3944853"/>
          </a:xfrm>
          <a:custGeom>
            <a:avLst/>
            <a:gdLst/>
            <a:ahLst/>
            <a:cxnLst/>
            <a:rect l="l" t="t" r="r" b="b"/>
            <a:pathLst>
              <a:path w="6234682" h="3944853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52881" y="5549157"/>
            <a:ext cx="4706552" cy="821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2"/>
              </a:lnSpc>
            </a:pPr>
            <a:r>
              <a:rPr lang="en-US" sz="4802">
                <a:solidFill>
                  <a:srgbClr val="FFF5D6"/>
                </a:solidFill>
                <a:latin typeface="TT Phobos"/>
              </a:rPr>
              <a:t>TABEL RELASI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200</Words>
  <Application>Microsoft Office PowerPoint</Application>
  <PresentationFormat>Custom</PresentationFormat>
  <Paragraphs>88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Open Sans</vt:lpstr>
      <vt:lpstr>TT Phobos</vt:lpstr>
      <vt:lpstr>Arimo</vt:lpstr>
      <vt:lpstr>Arial</vt:lpstr>
      <vt:lpstr>TT Phobos Inline</vt:lpstr>
      <vt:lpstr>TT Phobos Bold</vt:lpstr>
      <vt:lpstr>TT Norms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Vintage Elegant Library Furniture Animated Illustration Presentation </dc:title>
  <cp:lastModifiedBy>Administrator</cp:lastModifiedBy>
  <cp:revision>5</cp:revision>
  <dcterms:created xsi:type="dcterms:W3CDTF">2006-08-16T00:00:00Z</dcterms:created>
  <dcterms:modified xsi:type="dcterms:W3CDTF">2024-02-21T03:42:00Z</dcterms:modified>
  <dc:identifier>DAF7WRSUulI</dc:identifier>
</cp:coreProperties>
</file>